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55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7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92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2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029200"/>
          </a:xfrm>
        </p:spPr>
        <p:txBody>
          <a:bodyPr/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fHj;jhNt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NjtHfspy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thdj;jpYk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G+kpapYk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(2)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?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? (2)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thdj;jpYk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G+kpapYk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(2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-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fHj;jhNt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NjtHfspy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8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029200"/>
          </a:xfrm>
        </p:spPr>
        <p:txBody>
          <a:bodyPr/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nrq;fliy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gpse;J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ce;jd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[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dq;fis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elj;jp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nrd;wPH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(2)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ey;ytH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rHt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ty;ytH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vd;Wk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thf;F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khwhjtH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(2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-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?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? (2)</a:t>
            </a:r>
          </a:p>
        </p:txBody>
      </p:sp>
    </p:spTree>
    <p:extLst>
      <p:ext uri="{BB962C8B-B14F-4D97-AF65-F5344CB8AC3E}">
        <p14:creationId xmlns:p14="http://schemas.microsoft.com/office/powerpoint/2010/main" val="186772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029200"/>
          </a:xfrm>
        </p:spPr>
        <p:txBody>
          <a:bodyPr/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fd;kiyia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gpse;J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ce;jd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[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dq;fis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jhfk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jPHj;jPH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(2)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ehkk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mjprak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d;Wk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mw;Gjk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nra;jpLtPH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</a:t>
            </a:r>
            <a:r>
              <a:rPr lang="en-US" sz="3200" b="1">
                <a:solidFill>
                  <a:schemeClr val="tx1"/>
                </a:solidFill>
                <a:latin typeface="Bamini" pitchFamily="2" charset="0"/>
              </a:rPr>
              <a:t>2</a:t>
            </a:r>
            <a:r>
              <a:rPr lang="en-US" sz="3200" b="1" smtClean="0">
                <a:solidFill>
                  <a:schemeClr val="tx1"/>
                </a:solidFill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-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?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ckf;nfhg;ghdtH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ahH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? (2)</a:t>
            </a:r>
          </a:p>
        </p:txBody>
      </p:sp>
    </p:spTree>
    <p:extLst>
      <p:ext uri="{BB962C8B-B14F-4D97-AF65-F5344CB8AC3E}">
        <p14:creationId xmlns:p14="http://schemas.microsoft.com/office/powerpoint/2010/main" val="36898377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61</TotalTime>
  <Words>109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63</cp:revision>
  <dcterms:created xsi:type="dcterms:W3CDTF">2014-06-05T16:47:32Z</dcterms:created>
  <dcterms:modified xsi:type="dcterms:W3CDTF">2016-07-19T15:25:36Z</dcterms:modified>
</cp:coreProperties>
</file>