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96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85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7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317284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8804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09699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05468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19262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2365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87061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10139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3677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567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373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7185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038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337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8/1/2017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27147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81000" y="381000"/>
            <a:ext cx="8229600" cy="4495800"/>
          </a:xfrm>
        </p:spPr>
        <p:txBody>
          <a:bodyPr/>
          <a:lstStyle/>
          <a:p>
            <a:pPr algn="ctr"/>
            <a:endParaRPr lang="en-US" sz="3200" b="1" dirty="0" smtClean="0">
              <a:latin typeface="Bamini" pitchFamily="2" charset="0"/>
            </a:endParaRPr>
          </a:p>
          <a:p>
            <a:pPr algn="ctr"/>
            <a:endParaRPr lang="en-US" sz="3200" b="1" dirty="0">
              <a:latin typeface="Bamini" pitchFamily="2" charset="0"/>
            </a:endParaRPr>
          </a:p>
          <a:p>
            <a:pPr algn="ctr"/>
            <a:r>
              <a:rPr lang="en-US" sz="3200" b="1" dirty="0" err="1" smtClean="0">
                <a:latin typeface="Bamini" pitchFamily="2" charset="0"/>
              </a:rPr>
              <a:t>fu;j;jhNt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ckJ</a:t>
            </a:r>
            <a:r>
              <a:rPr lang="en-US" sz="3200" b="1" dirty="0">
                <a:latin typeface="Bamini" pitchFamily="2" charset="0"/>
              </a:rPr>
              <a:t> $</a:t>
            </a:r>
            <a:r>
              <a:rPr lang="en-US" sz="3200" b="1" dirty="0" err="1">
                <a:latin typeface="Bamini" pitchFamily="2" charset="0"/>
              </a:rPr>
              <a:t>lhuj;jpy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jq;fp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tho;gtd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ahu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latin typeface="Bamini" pitchFamily="2" charset="0"/>
              </a:rPr>
              <a:t>FbapUg;gtd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ahu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09728" lvl="0" indent="0" algn="ctr">
              <a:buNone/>
            </a:pPr>
            <a:r>
              <a:rPr lang="en-US" sz="3200" b="1" dirty="0" err="1">
                <a:latin typeface="Bamini" pitchFamily="2" charset="0"/>
              </a:rPr>
              <a:t>cj;jkdha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jpdk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ele;J</a:t>
            </a:r>
            <a:endParaRPr lang="en-US" sz="3200" b="1" dirty="0">
              <a:latin typeface="Bamini" pitchFamily="2" charset="0"/>
            </a:endParaRPr>
          </a:p>
          <a:p>
            <a:pPr marL="109728" lvl="0" indent="0" algn="ctr">
              <a:buNone/>
            </a:pPr>
            <a:r>
              <a:rPr lang="en-US" sz="3200" b="1" dirty="0" err="1">
                <a:latin typeface="Bamini" pitchFamily="2" charset="0"/>
              </a:rPr>
              <a:t>ePjpapNy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epiy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epw;gtd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lvl="0" indent="0" algn="ctr">
              <a:buNone/>
            </a:pPr>
            <a:r>
              <a:rPr lang="en-US" sz="3200" b="1" dirty="0" err="1">
                <a:latin typeface="Bamini" pitchFamily="2" charset="0"/>
              </a:rPr>
              <a:t>kdjhu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rj;jpaj;ijNa</a:t>
            </a:r>
            <a:endParaRPr lang="en-US" sz="3200" b="1" dirty="0">
              <a:latin typeface="Bamini" pitchFamily="2" charset="0"/>
            </a:endParaRPr>
          </a:p>
          <a:p>
            <a:pPr marL="109728" lvl="0" indent="0" algn="ctr">
              <a:buNone/>
            </a:pPr>
            <a:r>
              <a:rPr lang="en-US" sz="3200" b="1" dirty="0" err="1">
                <a:latin typeface="Bamini" pitchFamily="2" charset="0"/>
              </a:rPr>
              <a:t>jpde;NjhWk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NgRgtNd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 algn="ctr">
              <a:buNone/>
            </a:pPr>
            <a:r>
              <a:rPr lang="en-US" sz="3200" b="1" dirty="0" err="1">
                <a:latin typeface="Bamini" pitchFamily="2" charset="0"/>
              </a:rPr>
              <a:t>ehtpdhy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Gwq</a:t>
            </a:r>
            <a:r>
              <a:rPr lang="en-US" sz="3200" b="1" dirty="0">
                <a:latin typeface="Bamini" pitchFamily="2" charset="0"/>
              </a:rPr>
              <a:t>;$</a:t>
            </a:r>
            <a:r>
              <a:rPr lang="en-US" sz="3200" b="1" dirty="0" err="1">
                <a:latin typeface="Bamini" pitchFamily="2" charset="0"/>
              </a:rPr>
              <a:t>whky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lvl="0" indent="0" algn="ctr">
              <a:buNone/>
            </a:pPr>
            <a:r>
              <a:rPr lang="en-US" sz="3200" b="1" dirty="0" err="1">
                <a:latin typeface="Bamini" pitchFamily="2" charset="0"/>
              </a:rPr>
              <a:t>NjhoDf;Fj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jPq;F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nra;ahky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lvl="0" indent="0" algn="ctr">
              <a:buNone/>
            </a:pPr>
            <a:r>
              <a:rPr lang="en-US" sz="3200" b="1" dirty="0" err="1">
                <a:latin typeface="Bamini" pitchFamily="2" charset="0"/>
              </a:rPr>
              <a:t>epe;ijahd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Ngr;Rf;fis</a:t>
            </a:r>
            <a:endParaRPr lang="en-US" sz="3200" b="1" dirty="0">
              <a:latin typeface="Bamini" pitchFamily="2" charset="0"/>
            </a:endParaRPr>
          </a:p>
          <a:p>
            <a:pPr marL="109728" lvl="0" indent="0" algn="ctr">
              <a:buNone/>
            </a:pPr>
            <a:r>
              <a:rPr lang="en-US" sz="3200" b="1" dirty="0" err="1">
                <a:latin typeface="Bamini" pitchFamily="2" charset="0"/>
              </a:rPr>
              <a:t>Ngrhky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Ug;gtNd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lvl="0" indent="0" algn="ctr">
              <a:buNone/>
            </a:pPr>
            <a:r>
              <a:rPr lang="en-US" sz="3200" b="1" dirty="0" err="1">
                <a:latin typeface="Bamini" pitchFamily="2" charset="0"/>
              </a:rPr>
              <a:t>fu;j;jUf;Fg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gae;jtiu</a:t>
            </a:r>
            <a:endParaRPr lang="en-US" sz="3200" b="1" dirty="0">
              <a:latin typeface="Bamini" pitchFamily="2" charset="0"/>
            </a:endParaRPr>
          </a:p>
          <a:p>
            <a:pPr marL="109728" lvl="0" indent="0" algn="ctr">
              <a:buNone/>
            </a:pPr>
            <a:r>
              <a:rPr lang="en-US" sz="3200" b="1" dirty="0" err="1">
                <a:latin typeface="Bamini" pitchFamily="2" charset="0"/>
              </a:rPr>
              <a:t>fhynky;yhk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fdk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nra;gtd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lvl="0" indent="0" algn="ctr">
              <a:buNone/>
            </a:pPr>
            <a:r>
              <a:rPr lang="en-US" sz="3200" b="1" dirty="0" err="1">
                <a:latin typeface="Bamini" pitchFamily="2" charset="0"/>
              </a:rPr>
              <a:t>Mizapl;L</a:t>
            </a:r>
            <a:r>
              <a:rPr lang="en-US" sz="3200" b="1" dirty="0">
                <a:latin typeface="Bamini" pitchFamily="2" charset="0"/>
              </a:rPr>
              <a:t> e\;</a:t>
            </a:r>
            <a:r>
              <a:rPr lang="en-US" sz="3200" b="1" dirty="0" err="1">
                <a:latin typeface="Bamini" pitchFamily="2" charset="0"/>
              </a:rPr>
              <a:t>lk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te;jhYk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lvl="0" indent="0" algn="ctr">
              <a:buNone/>
            </a:pPr>
            <a:r>
              <a:rPr lang="en-US" sz="3200" b="1" dirty="0" err="1">
                <a:latin typeface="Bamini" pitchFamily="2" charset="0"/>
              </a:rPr>
              <a:t>jtwhky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Ug;gtNd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iffs</a:t>
            </a:r>
            <a:r>
              <a:rPr lang="en-US" sz="3200" b="1" dirty="0">
                <a:latin typeface="Bamini" pitchFamily="2" charset="0"/>
              </a:rPr>
              <a:t>; J}</a:t>
            </a:r>
            <a:r>
              <a:rPr lang="en-US" sz="3200" b="1" dirty="0" err="1">
                <a:latin typeface="Bamini" pitchFamily="2" charset="0"/>
              </a:rPr>
              <a:t>a;ik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cs;std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ja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Neu;ik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cs;std</a:t>
            </a:r>
            <a:r>
              <a:rPr lang="en-US" sz="3200" b="1" dirty="0">
                <a:latin typeface="Bamini" pitchFamily="2" charset="0"/>
              </a:rPr>
              <a:t>;</a:t>
            </a:r>
          </a:p>
          <a:p>
            <a:pPr marL="109728" indent="0" algn="ctr">
              <a:buNone/>
            </a:pP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ul;rpg;gpd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NjtidNa</a:t>
            </a: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ve;ehSk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NjLgtNd</a:t>
            </a:r>
            <a:endParaRPr lang="en-US" sz="3200" b="1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16</TotalTime>
  <Words>82</Words>
  <Application>Microsoft Office PowerPoint</Application>
  <PresentationFormat>On-screen Show (4:3)</PresentationFormat>
  <Paragraphs>21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Bamini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23</cp:revision>
  <dcterms:created xsi:type="dcterms:W3CDTF">2014-06-05T16:47:32Z</dcterms:created>
  <dcterms:modified xsi:type="dcterms:W3CDTF">2017-08-01T17:06:04Z</dcterms:modified>
</cp:coreProperties>
</file>