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காற்றாக அசைவாடி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சுவாசத்திலே உறவாடி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மகிழ்ச்சியிலே நான் பாடி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துதிக்க செய்பவரே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பாட வைப்பவரே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Kaatraga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Asaivaadi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Swasathilae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Uravaadi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Magizhchiyilae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seibavare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vaipavarae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ஆவியானவரே ஆளுகை செய்பவரே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ஆவியானவரே என்னை ஆளுகை செய்பவரே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 Aalugai Seibavare -2</a:t>
            </a:r>
            <a:b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 Ennai Aalugai Seibavare -2</a:t>
            </a:r>
            <a:br>
              <a:rPr lang="ta-IN" sz="32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dirty="0">
                <a:latin typeface="Times New Roman" panose="02020603050405020304" pitchFamily="18" charset="0"/>
              </a:rPr>
              <a:t>சேற்றில் இருந்த என்னை</a:t>
            </a:r>
            <a:br>
              <a:rPr lang="ta-IN" sz="3200" b="1" dirty="0">
                <a:latin typeface="Times New Roman" panose="02020603050405020304" pitchFamily="18" charset="0"/>
              </a:rPr>
            </a:br>
            <a:r>
              <a:rPr lang="ta-IN" sz="3200" b="1" dirty="0">
                <a:latin typeface="Times New Roman" panose="02020603050405020304" pitchFamily="18" charset="0"/>
              </a:rPr>
              <a:t>தூக்கி அரவணைத்தீரே</a:t>
            </a:r>
            <a:br>
              <a:rPr lang="ta-IN" sz="3200" b="1" dirty="0">
                <a:latin typeface="Times New Roman" panose="02020603050405020304" pitchFamily="18" charset="0"/>
              </a:rPr>
            </a:br>
            <a:r>
              <a:rPr lang="ta-IN" sz="3200" b="1" dirty="0">
                <a:latin typeface="Times New Roman" panose="02020603050405020304" pitchFamily="18" charset="0"/>
              </a:rPr>
              <a:t>உள்ளங்கையில் என்னை</a:t>
            </a:r>
            <a:br>
              <a:rPr lang="ta-IN" sz="3200" b="1" dirty="0">
                <a:latin typeface="Times New Roman" panose="02020603050405020304" pitchFamily="18" charset="0"/>
              </a:rPr>
            </a:br>
            <a:r>
              <a:rPr lang="ta-IN" sz="3200" b="1" dirty="0">
                <a:latin typeface="Times New Roman" panose="02020603050405020304" pitchFamily="18" charset="0"/>
              </a:rPr>
              <a:t>அழகாய் வரைந்திருப்பீரே - 2</a:t>
            </a:r>
            <a:br>
              <a:rPr lang="ta-IN" sz="3200" b="1" dirty="0">
                <a:latin typeface="Times New Roman" panose="02020603050405020304" pitchFamily="18" charset="0"/>
              </a:rPr>
            </a:br>
            <a:r>
              <a:rPr lang="ta-IN" sz="3200" b="1" dirty="0">
                <a:latin typeface="Times New Roman" panose="02020603050405020304" pitchFamily="18" charset="0"/>
              </a:rPr>
              <a:t>என் மேலே நினைவுகூர்ந்து</a:t>
            </a:r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dirty="0">
                <a:latin typeface="Times New Roman" panose="02020603050405020304" pitchFamily="18" charset="0"/>
              </a:rPr>
              <a:t>உம் கிருபையை எனக்கு தந்தீர் - 2</a:t>
            </a:r>
            <a:br>
              <a:rPr lang="ta-IN" sz="3200" b="1" dirty="0">
                <a:latin typeface="Times New Roman" panose="02020603050405020304" pitchFamily="18" charset="0"/>
              </a:rPr>
            </a:br>
            <a:r>
              <a:rPr lang="ta-IN" sz="3200" b="1" dirty="0">
                <a:latin typeface="Times New Roman" panose="02020603050405020304" pitchFamily="18" charset="0"/>
              </a:rPr>
              <a:t>- ஆவியானவரே</a:t>
            </a:r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Saetril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Irundha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Thooki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Aravanaitheerae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Ullangaiyil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Azhagaai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Varaithirupeerae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Ninaivu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koornthu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0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>
              <a:lnSpc>
                <a:spcPct val="80000"/>
              </a:lnSpc>
            </a:pPr>
            <a:endParaRPr lang="en-IN" sz="2800" b="1" dirty="0"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endParaRPr lang="en-IN" sz="2800" b="1" dirty="0"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ta-IN" sz="3200" b="1" dirty="0">
                <a:latin typeface="Times New Roman" panose="02020603050405020304" pitchFamily="18" charset="0"/>
              </a:rPr>
              <a:t>2. ஆதரிக்கின்ற</a:t>
            </a:r>
            <a:endParaRPr lang="en-IN" sz="3200" b="1" dirty="0"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ta-IN" sz="3200" b="1" dirty="0">
                <a:latin typeface="Times New Roman" panose="02020603050405020304" pitchFamily="18" charset="0"/>
              </a:rPr>
              <a:t>சுதந்திரவாளன் நீரே</a:t>
            </a:r>
            <a:endParaRPr lang="en-IN" sz="3200" b="1" dirty="0"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ta-IN" sz="3200" b="1" dirty="0">
                <a:latin typeface="Times New Roman" panose="02020603050405020304" pitchFamily="18" charset="0"/>
              </a:rPr>
              <a:t>என்னை என்றுமே,</a:t>
            </a:r>
            <a:endParaRPr lang="en-IN" sz="3200" b="1" dirty="0"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ta-IN" sz="3200" b="1" dirty="0">
                <a:latin typeface="Times New Roman" panose="02020603050405020304" pitchFamily="18" charset="0"/>
              </a:rPr>
              <a:t>தேற்றி நடத்துகின்றீரே – 2</a:t>
            </a:r>
            <a:endParaRPr lang="en-IN" sz="3200" b="1" dirty="0"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ta-IN" sz="3200" b="1" dirty="0">
                <a:latin typeface="Times New Roman" panose="02020603050405020304" pitchFamily="18" charset="0"/>
              </a:rPr>
              <a:t>எனக்காக சிலுவையில் மரித்து</a:t>
            </a:r>
            <a:endParaRPr lang="en-IN" sz="3200" b="1" dirty="0"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ta-IN" sz="3200" b="1" dirty="0">
                <a:latin typeface="Times New Roman" panose="02020603050405020304" pitchFamily="18" charset="0"/>
              </a:rPr>
              <a:t>மரணத்தை ஜெயித்தீரே</a:t>
            </a:r>
            <a:endParaRPr lang="en-IN" sz="3200" b="1" dirty="0"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ta-IN" sz="3200" b="1" dirty="0">
                <a:latin typeface="Times New Roman" panose="02020603050405020304" pitchFamily="18" charset="0"/>
              </a:rPr>
              <a:t>எனக்காக சிலுவையில் மரித்து</a:t>
            </a:r>
            <a:endParaRPr lang="en-IN" sz="3200" b="1" dirty="0"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ta-IN" sz="3200" b="1" dirty="0">
                <a:latin typeface="Times New Roman" panose="02020603050405020304" pitchFamily="18" charset="0"/>
              </a:rPr>
              <a:t>உயிரோடு எழுந்தீரே</a:t>
            </a:r>
            <a:endParaRPr lang="en-IN" sz="3200" b="1" dirty="0"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ta-IN" sz="3200" b="1" dirty="0">
                <a:latin typeface="Times New Roman" panose="02020603050405020304" pitchFamily="18" charset="0"/>
              </a:rPr>
              <a:t>- ஆவியானவரே</a:t>
            </a:r>
            <a:endParaRPr lang="en-IN" sz="32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36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94782-B41C-6B51-780B-CA06736F9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40A0C406-2210-3299-AA0A-E472A234C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Aadharikindra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Suthanthira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Nadathukindeere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Mariththu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Jeitheerae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Mariththu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Ezhuntheerae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55270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516</TotalTime>
  <Words>172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192</cp:revision>
  <dcterms:created xsi:type="dcterms:W3CDTF">2023-03-13T17:37:04Z</dcterms:created>
  <dcterms:modified xsi:type="dcterms:W3CDTF">2024-02-06T16:57:37Z</dcterms:modified>
</cp:coreProperties>
</file>