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கடைசி கால அபிஷேகம்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மாம்சமான யாவர் மேலும்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அறுவடையின் காலமிதே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ஆவியால் நிரப்பிடுமே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Kadaisikala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abhishegam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Mamsamaana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yaavar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maelum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Aruvadaiyin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kalamithae</a:t>
            </a:r>
            <a:b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aaviyaal</a:t>
            </a:r>
            <a:r>
              <a:rPr lang="en-IN" sz="3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nirapidumae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அக்கினியாய் இறங்கிடுமே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நாவாக அமர்ந்திடுமே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பெரும் காற்றாக வீசிடுமே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 நதியாக பாய்ந்திடுமே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amarnthidumae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veesidumae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paainthidumae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எலும்புகளின் பள்ளத்தாக்கில்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சேனையை நான் காண்கிறேன்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அதிகாரம் தந்திடுமே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தீர்க்கதரிசனம் உரைத்திடவே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Elumbugalin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pallathaakil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kaankiren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Theerkatharisanam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vuraithidavae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கர்மேல் மலை ஜெப வேளையில்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கையளவு மேகம் காண்கிறேன்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ஆகாப் நடுங்கின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மழையாக பொழிந்திடுமே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kaiyalavu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kaankiren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nadukin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malaiyaaga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polinthidumae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6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94782-B41C-6B51-780B-CA06736F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40A0C406-2210-3299-AA0A-E472A234C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சீனாய் மலை மேலே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ஜூவாலையை நான் காண்கிறேன்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இஸ்ரவேலின் தேவனே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என்னில் அக்கினியாய் ஊற்றிடுமே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juvaalaiyai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kaankiren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Isravelin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27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519</TotalTime>
  <Words>146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195</cp:revision>
  <dcterms:created xsi:type="dcterms:W3CDTF">2023-03-13T17:37:04Z</dcterms:created>
  <dcterms:modified xsi:type="dcterms:W3CDTF">2024-02-06T17:11:13Z</dcterms:modified>
</cp:coreProperties>
</file>