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கடந்து வந்த பாதைகளை திரும்பிப் பார்க்கிறேன்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கண்ணீரோடு கர்த்தாவே – நன்றி சொல்கிறேன்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உமக்கு நன்றி ராஜா உமக்கு நன்றி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அனாதையாய் அலைந்தே நான் திரிந்தேன்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அழாதே என்று சொல்லி அணைத்தீர் ஐயா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எதிராய் வந்த சூழ்ச்சிகளை முறியடித்தீரே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 நிலையிலும் உம்மைத் துதிக்க வைத்தீரே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0F37F-19CB-1A3B-7233-F3AA72AF9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EE71004-4183-99BA-D4EF-1F5D84B9D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பாடுகளை சுமந்து செல்ல பெலன் தந்தீரே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பரிசுத்தமாய் வாழ்வு வாழ துணை செய்தீரே(2)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750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FEA26-454B-301A-3418-5EAD6A876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4BF2219-9AA8-0EFE-1E87-AD77AAFA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ஒருநாளும் குறைவில்லாமல் உணவு தந்தீர்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உறைவிடமும் உடையும் தந்து காத்து வந்தீர்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9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1ACFE-33B7-60A8-5B3E-1B0FFA0F9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960B3A8-8AC1-0C91-327F-3B0DEBB9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தள்ளப்பட்ட கல்லாகக் கிடந்தேன் ஐயா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எடுத்து என்னை பயன்படுத்தி மகிழ்கின்றீர் ஐயா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27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524</TotalTime>
  <Words>114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215</cp:revision>
  <dcterms:created xsi:type="dcterms:W3CDTF">2023-03-13T17:37:04Z</dcterms:created>
  <dcterms:modified xsi:type="dcterms:W3CDTF">2024-02-17T10:25:23Z</dcterms:modified>
</cp:coreProperties>
</file>