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கடந்து வந்த பாதைகளை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திரும்பி நானும் பார்க்கிறேன்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கர்த்தர் செய்த நன்மைகளை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நினைத்து நினைத்து துதிக்கின்றேன்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paathaihalai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paarkindren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thuthikindren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தனித்து நின்று திகைத்த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தகப்பன் என்னை அழைத்தீரே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ஒன்றும் இல்லை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உம்மால் ஆனதே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thigaitha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அக்கினி ஊடாய் நடக்க செய்தீர்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அற்புதமாய் என்னை காத்துக் 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ஒன்றும் இல்லை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உம்மால் ஆனதே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கண்ணீர் கலக்கம் சூழ்ந்த நேரம்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கலங்காதே என்று தேற்றினீரே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என்னில் ஒன்றும் இல்லை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எல்லாம் உம்மால் ஆனதே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thethruneerae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aanathae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134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632</cp:revision>
  <dcterms:created xsi:type="dcterms:W3CDTF">2023-03-13T17:37:04Z</dcterms:created>
  <dcterms:modified xsi:type="dcterms:W3CDTF">2024-10-04T16:03:24Z</dcterms:modified>
</cp:coreProperties>
</file>