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கடினமானது உமக்கு எதுவுமில்ல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முடியாதது உமக்கு எதுவுமில்ல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Kadinamanadhu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eduvumilla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Mudiyathathu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eduvumilla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எதுவுமில்ல இயேசப்பா எதுவுமில்ல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முடியாதது எதுவுமில்ல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Yeduvumilla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yesappa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eduvumilla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Muduyathathu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ethuvumillai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12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ஓங்கிய உம் புயத்தாலே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வானம் பூமி உண்டாக்கினீர்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நீட்டப்பட்ட உம் கரத்தாலே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அகிலத்தையே ஆட்சி செய்கின்றீர்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எதுவுமில்ல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கடினமானது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Ongiya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puyathalae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boomi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undaakineer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Neetapatta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karathalae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Agilathaiyae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aatchi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seigindreer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Yeduvumilla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Kadinamanadhu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003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0F37F-19CB-1A3B-7233-F3AA72AF9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CEE71004-4183-99BA-D4EF-1F5D84B9D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உம்மாலே செய்ய முடியாத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அதிசயங்கள் ஒன்றுமில்லை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ஆயிரமாயிரம் தலைமுறைக்கும்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அன்புகாட்டும் ஆள்மைதி காட்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எதுவுமில்ல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கடினமானது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moodiyatha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Adisayangal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ondrumillai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Aayiramayiram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thalaimuraikkum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Anbukattum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almighty god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Yeduvumilla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Kadinamanadhu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750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FEA26-454B-301A-3418-5EAD6A876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4BF2219-9AA8-0EFE-1E87-AD77AAFA1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மனிதர்களின் செயல்கலெல்லாம்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உற்று நோக்கி பார்க்கின்றீர்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அவனவன் செயல்களுக்கேற்ப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தகுண்ட பரிசு தருகின்றார்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எதுவுமில்ல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கடினமானது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Manithargalin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seyalgalaiellam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Uttru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nokki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paarkindrir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Avanavan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sayalgalukerppa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Thagunda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tharugindrir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Yeduvumilla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Kadinamanadhu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97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1ACFE-33B7-60A8-5B3E-1B0FFA0F9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D960B3A8-8AC1-0C91-327F-3B0DEBB98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யோசனையில் பெரியவர் நீர்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செயல்களில் வல்லவர் நீர்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சேனைகளின் கர்த்தர் நீரே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எல்ஷடாய் உம் நாமமே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எதுவுமில்ல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கடினமானது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Yosanayil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periyavar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Sayalgalil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Saenaigalin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Elshadai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Yeduvumilla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Kadinamanadhu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68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80739-7AD3-3EB0-097F-FBC648F73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ECA0E5C8-2D9B-C0DD-43CE-250E52D75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5. எகிப்து நாட்டில் செய்த அதிசயம்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இன்றும் செய்ய வல்லவர் நீர்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ஆற்புத அடையாளங்களில் - உம்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ஜனனங்கள் புறப்பட செய்தீர்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எதுவுமில்ல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கடினமானது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Egypthu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naattil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adhisayam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arputha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adaiyalangalinal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Janangal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purapada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Yeduvumilla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Kadinamanadhu</a:t>
            </a:r>
            <a:endParaRPr lang="en-IN" sz="3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07751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523</TotalTime>
  <Words>252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214</cp:revision>
  <dcterms:created xsi:type="dcterms:W3CDTF">2023-03-13T17:37:04Z</dcterms:created>
  <dcterms:modified xsi:type="dcterms:W3CDTF">2024-02-17T10:20:53Z</dcterms:modified>
</cp:coreProperties>
</file>