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கடிவாளம் போடுங்கப்பா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கண்ணு ரெண்டும்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 உம்ம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என்ன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மக்கள் உம்ம பார்க்கணும்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Kadivalam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podungappa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kannu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rendum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Umma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parkanum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Naa umma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parkanum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parkanum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makkal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umma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parkanum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 இச்சை என்னில் இருந்து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ஜீவியத்தை வாழ்க்கை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முழுதும் வாழணும்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 உம்ம பார்க்கணும்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ichhai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 Umma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ஆவியின்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கொடுக்கணும்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அதற்கேற்ற பாத்திரமாய்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நீங்க வனையணும்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 உம்ம பார்க்கணும்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Atharkethra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paathirimaai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vanayanum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 Umma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521</TotalTime>
  <Words>114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202</cp:revision>
  <dcterms:created xsi:type="dcterms:W3CDTF">2023-03-13T17:37:04Z</dcterms:created>
  <dcterms:modified xsi:type="dcterms:W3CDTF">2024-02-17T10:11:42Z</dcterms:modified>
</cp:coreProperties>
</file>