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Elohim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Tz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Va' Ot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Elohim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Tz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Va' Ot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Holy, Holy, Holy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Holy, Holy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Lord, Our God, Lord of hosts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Lord, Our God, Lord of hosts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was and who is and who is to come.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was and who is and who is to come.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Kadosh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Elohim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Tz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Va' Ot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Elohim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Tz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Va' Ot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Asher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V'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V'Yavo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Asher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V'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V'Yavo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18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and who is and who is to come.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was and who is and who is to come.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1406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831</TotalTime>
  <Words>147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805</cp:revision>
  <dcterms:created xsi:type="dcterms:W3CDTF">2023-03-13T17:37:04Z</dcterms:created>
  <dcterms:modified xsi:type="dcterms:W3CDTF">2023-11-29T17:29:47Z</dcterms:modified>
</cp:coreProperties>
</file>