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கடும் மழையோ</a:t>
            </a:r>
            <a:r>
              <a:rPr lang="en-IN" sz="2800" b="1" dirty="0"/>
              <a:t> </a:t>
            </a:r>
            <a:r>
              <a:rPr lang="ta-IN" sz="2800" b="1" dirty="0"/>
              <a:t>பெரும் புயலோ</a:t>
            </a:r>
            <a:br>
              <a:rPr lang="ta-IN" sz="2800" dirty="0"/>
            </a:br>
            <a:r>
              <a:rPr lang="ta-IN" sz="2800" b="1" dirty="0"/>
              <a:t>புகலிடம் நீர்தானையா</a:t>
            </a:r>
            <a:br>
              <a:rPr lang="ta-IN" sz="2800" dirty="0"/>
            </a:br>
            <a:r>
              <a:rPr lang="ta-IN" sz="2800" b="1" dirty="0"/>
              <a:t>பட்டயமோ பழிச்சொல்லோ </a:t>
            </a:r>
            <a:endParaRPr lang="en-IN" sz="2800" b="1" dirty="0"/>
          </a:p>
          <a:p>
            <a:pPr algn="ctr"/>
            <a:r>
              <a:rPr lang="ta-IN" sz="2800" b="1" dirty="0"/>
              <a:t>கேடகம் நீர்தானையா -2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Kadum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mazhaiyo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 Perum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puyalo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Pattayamo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pazhichollo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யாவே... (3)</a:t>
            </a:r>
            <a:br>
              <a:rPr lang="ta-IN" sz="2800" dirty="0"/>
            </a:br>
            <a:r>
              <a:rPr lang="ta-IN" sz="2800" b="1" dirty="0"/>
              <a:t>(என்) யாவும் நீரே...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Yahweh... (-3)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marL="514350" indent="-514350" algn="ctr">
              <a:buAutoNum type="arabicParenBoth"/>
            </a:pPr>
            <a:r>
              <a:rPr lang="en-IN" sz="2800" b="1" dirty="0"/>
              <a:t> </a:t>
            </a:r>
            <a:r>
              <a:rPr lang="ta-IN" sz="2800" b="1" dirty="0"/>
              <a:t>தோல் மீது சுமந்திடும் தகப்பன் நீரே</a:t>
            </a:r>
            <a:br>
              <a:rPr lang="ta-IN" sz="2800" dirty="0"/>
            </a:br>
            <a:r>
              <a:rPr lang="ta-IN" sz="2800" b="1" dirty="0"/>
              <a:t>சிறு துரோகமும் செய்யாத தோழன் நீரே -2</a:t>
            </a:r>
            <a:br>
              <a:rPr lang="ta-IN" sz="2800" dirty="0"/>
            </a:br>
            <a:r>
              <a:rPr lang="ta-IN" sz="2800" b="1" dirty="0"/>
              <a:t>வாய்க்காலை நிரப்பிடும் மழை நீரே</a:t>
            </a:r>
            <a:br>
              <a:rPr lang="ta-IN" sz="2800" dirty="0"/>
            </a:br>
            <a:r>
              <a:rPr lang="ta-IN" sz="2800" b="1" dirty="0"/>
              <a:t>என் வாழ்வின் விடியல் நீரே – 2</a:t>
            </a:r>
            <a:endParaRPr lang="en-IN" sz="2800" b="1" dirty="0"/>
          </a:p>
          <a:p>
            <a:pPr marL="514350" indent="-514350" algn="ctr">
              <a:buAutoNum type="arabicParenBoth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(1) Thol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meedhu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sumandhidum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Siru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throga'mum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seyyadha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thozhan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Vaaykkaalai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nirappidum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mazhai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vaazhvinn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vidiyal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8FD7-5F92-9DCD-C32B-642CB61A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944C06B-D187-FF32-9AD6-6A7292C4D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யாவே... (3)</a:t>
            </a:r>
            <a:br>
              <a:rPr lang="ta-IN" sz="2800" dirty="0"/>
            </a:br>
            <a:r>
              <a:rPr lang="ta-IN" sz="2800" b="1" dirty="0"/>
              <a:t>(என்) யாவும் நீரே...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Yahweh... (-3)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6404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(2) எனக்காக பலியான உறவு நீரே</a:t>
            </a:r>
            <a:br>
              <a:rPr lang="ta-IN" sz="2800" dirty="0"/>
            </a:br>
            <a:r>
              <a:rPr lang="ta-IN" sz="2800" b="1" dirty="0"/>
              <a:t>உயிர்தந்து என்னையும் மீட்டீரே - 2</a:t>
            </a:r>
            <a:br>
              <a:rPr lang="ta-IN" sz="2800" dirty="0"/>
            </a:br>
            <a:r>
              <a:rPr lang="ta-IN" sz="2800" b="1" dirty="0"/>
              <a:t>என் வாழ்வின் ஆதாரம் ஆனவரே</a:t>
            </a:r>
            <a:br>
              <a:rPr lang="ta-IN" sz="2800" dirty="0"/>
            </a:br>
            <a:r>
              <a:rPr lang="ta-IN" sz="2800" b="1" dirty="0"/>
              <a:t>என்னை உயர்த்தினீரே – 2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Enakkaaga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baliyaana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uravu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meetteere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vaazhvinn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aadhaaram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aanavare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uyarthineere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DFF35-83F2-4FED-2CE5-75ADF392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EDAF811-E1AB-868F-6942-60773B0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யாவே... (3)</a:t>
            </a:r>
            <a:br>
              <a:rPr lang="ta-IN" sz="2800" dirty="0"/>
            </a:br>
            <a:r>
              <a:rPr lang="ta-IN" sz="2800" b="1" dirty="0"/>
              <a:t>(என்) யாவும் நீரே...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Yahweh... (-3)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8325528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203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701</cp:revision>
  <dcterms:created xsi:type="dcterms:W3CDTF">2023-03-13T17:37:04Z</dcterms:created>
  <dcterms:modified xsi:type="dcterms:W3CDTF">2025-09-05T17:12:05Z</dcterms:modified>
</cp:coreProperties>
</file>