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25-10-2023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கேடகம் நீர் தானே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பெலனும் நீர் தானே-2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துயரங்கள் என்னை சூழ்ந்திட்டபோதும்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வாழவைப்பவரே-2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Kaedagam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Thanae-2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Thuyarangal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Soozhndhitapodhum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Vazhavaipavarae-2</a:t>
            </a: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கேடகமே அடைக்கலமே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நாம் நம்பும் கன்மலையே-2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நாம் நம்பும் கன்மலையே -கேடகம்</a:t>
            </a:r>
            <a:br>
              <a:rPr lang="ta-IN" sz="3200" dirty="0"/>
            </a:br>
            <a:endParaRPr lang="en-IN" sz="3200" dirty="0"/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Kaedagam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Adaikalamae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Kanmalaiyae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Kanmalaiyae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Kaedagam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கண்ணீரை துருத்தியில் வைத்து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பதில் தரும் நல்தேவனே-2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ஏற்ற நேரத்தில் கண்ணீருக்கு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பதில் தந்து காப்பவரே-2 –கேடகமே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Kanneerai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Thuruthiyil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Badhil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Devanae-2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Yaetra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Naerathil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Kanneeruku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Badhil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Thandhu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Kapavarae-2 -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Kedagam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92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கூப்பிடும் போது மறு உத்தரவு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கொடுத்திடும் நல் தேவனே-2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ஆத்துமாவிலே பெலன் தந்து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என்னைத் தைரியப்படுத்தினீரே-2 –கேடகமே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Koopidum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Bodhu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Maru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Utharavu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Koduthidum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Devanae-2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Aathumaavilae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Thandhu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Dhairiyapaduthineerae-2 -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Kedagam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729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துன்பத்தின் நடுவில் நடந்தாலும்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உயிர்ப்பிக்கும் நல்தேவனே-2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எனக்காக யாவையும்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செய்து முடிப்பவரே-2 –கேடகமே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Thunbathin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Naduvil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Nadandhalum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Uyirpikum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Devanae-2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Yavaiyum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Seidhu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Mudipavarae-2 -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Kedagam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87767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693</TotalTime>
  <Words>163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553</cp:revision>
  <dcterms:created xsi:type="dcterms:W3CDTF">2023-03-13T17:37:04Z</dcterms:created>
  <dcterms:modified xsi:type="dcterms:W3CDTF">2023-10-25T17:06:43Z</dcterms:modified>
</cp:coreProperties>
</file>