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கைதட்டி பாடி மகிழ்ந்திருப்போம்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சமூகத்தில் களிகூருவோம்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களிகூருவோம் களிகூருவோம்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சொன்ன வாக்குத்தத்தம் சொல்லி மகிழ்வோம்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களிகூருவோம் களிகூருவோம்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கவலைகள் மறந்து களிகூருவோம்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நினைப்பதற்கும் நான் ஜெபிப்பதற்கும்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அதிகமாய் செய்திடுவார்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பயப்படாதே உன்னை மீட்டுக் கொண்டேன்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எனக்கே நீ சொந்தம் என்றார்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நன்மையும் கிருபையும் நம்மைத் தொடரும்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ஜீவனுள்ள நாட்களெல்லாம்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5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அறிவு புகட்டுவார் பாதை காட்டுவார்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ஆலோசனை அவர் தருவார்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ஆபத்துக் காலத்தில் நோக்கிக் கூப்பிட்டால்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நம்மை விடுவிப்பாரே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6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வாலாக்காமல் அவர் தலையாக்குவார்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கீழாக்காமல் மேலாக்குவார்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04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7. பெலப்படுத்தி நான் சகாயம் செய்வேன்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வலக்கரம் தாங்கும் என்றார்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4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8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உள்ளங்கையில் அவர் பொறித்து உள்ளார்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உன்னை மறப்பதில்லை - எனவே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768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779</TotalTime>
  <Words>102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704</cp:revision>
  <dcterms:created xsi:type="dcterms:W3CDTF">2023-03-13T17:37:04Z</dcterms:created>
  <dcterms:modified xsi:type="dcterms:W3CDTF">2023-11-09T02:01:02Z</dcterms:modified>
</cp:coreProperties>
</file>