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27-12-2024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பழையவைகள் ஒழிந்திடுமே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எந்தன் குறைகள் எல்லாம் மாறிடுமே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புது கிருபையால் நிரம்பிடுமே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வறண்ட நிலம் எல்லாம் செழித்திடுமே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நன்மையால் நிரப்பிடுமே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Pazhaiyavaigal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olinthidumae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Enthan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selithidumae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nanmaiyaal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உம் சமூகத்தில் ஆனந்தமே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என்றும் நித்திய பேரின்பமே-2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Endrum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perinbamae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ஆமென் -2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halleluiah</a:t>
            </a:r>
            <a:br>
              <a:rPr lang="fi-FI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fi-FI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Halleluiah amen -2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2800" b="1" i="0" dirty="0">
                <a:effectLst/>
                <a:latin typeface="Times New Roman" panose="02020603050405020304" pitchFamily="18" charset="0"/>
              </a:rPr>
              <a:t>தண்ணீர்களையும் ஆறுகளையும்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கடந்திடும் வேளையில் நீர் இருப்பீர் 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முன்னாட்களிலும் என்னோடிருந்தீர்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இந்த புதிய நாளில் (ஆண்டில்) என்னோடிருப்பீர்-2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சமூகத்தில்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Thaneergalaiyum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aarugalaiyum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Kadanthidum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velaiyil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Munnatkalilum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ennodiruntheer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Indha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aandil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ennodirupeer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2. ஆச்சரியமான விதங்களிலே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வாக்குத்தங்கள் (எனக்கு) பிறந்திடுதே-2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ஆசிகள் மேல் ஆசி அருளி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பெருகவே பெருக செய்திடுவீர்-2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சமூகத்தில்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Aachariyamaana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vithangalil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Vakkuthathangal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enaku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piranthiduthae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mael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aasi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aruli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Perugavae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seithiduveer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CE1B3A-5C83-DF90-C750-8845A6AAA0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2F0C82EB-6CA2-63A2-B8D7-03A1F7906C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3. தடைகள் எல்லாம் உடைந்திடுமே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புதிய வழிகள் தோன்றிடுமே-2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மாராவின் கசப்புகள் மாறிடுதே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இனிதான நாட்கள் துவங்கிடுதே-2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- உம் சமூகத்தில்</a:t>
            </a:r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Thadaigal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udainthidumae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Puthiya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valigal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thondridumae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Maaravin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kasapugal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maariduthae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Inithaana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thuvangiduthae</a:t>
            </a: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-2</a:t>
            </a:r>
            <a:br>
              <a:rPr lang="en-IN" sz="28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28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-Um </a:t>
            </a:r>
            <a:r>
              <a:rPr lang="en-IN" sz="28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Samugathil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63563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713</TotalTime>
  <Words>222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648</cp:revision>
  <dcterms:created xsi:type="dcterms:W3CDTF">2023-03-13T17:37:04Z</dcterms:created>
  <dcterms:modified xsi:type="dcterms:W3CDTF">2024-12-27T17:55:28Z</dcterms:modified>
</cp:coreProperties>
</file>