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பெற்ற தாயும் எந்தன் தந்தையும் ஆனவரே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மற்றும் எல்லாம் எனக்கு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வானம் பூமியும் யாவுமே மாறிடினும்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வாக்குமாறாதவரே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 ஆனந்தமே ஆனந்தமே அல்லும் பகலிலும் பாடிடுமே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எந்தன் ஆருயிரே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அஞ்சிடேன் ஆஞ்சிடேன் என் இயேசு என்னோடு இருப்பதால்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 பள்ளத்தாக்கில் நான் நடந்த வேளைகளில்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என்னோடிருந்து தேற்றினார் தம் தோளினால்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பாத்திரம் நிரம்பி வழிய ஆவியால் அபிஷேகித்தார்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 ஆனந்தமே ஆனந்தமே அல்லும் பகலிலும் பாடிடுமே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எந்தன் ஆருயிரே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அஞ்சிடேன் ஆஞ்சிடேன் என் இயேசு என்னோடு இருப்பதால்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அலைகள் படகின் மேல் மோதியே ஆழ்த்தினாலும்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கடல் மேல் நடந்து வந்து கர்த்தரே என்னைத் தூக்கினார்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அலைகள் நீக்கியவர் அமைதி படுத்தினார்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 ஆனந்தமே ஆனந்தமே அல்லும் பகலிலும் பாடிடுமே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எந்தன் ஆருயிரே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அஞ்சிடேன் ஆஞ்சிடேன் என் இயேசு என்னோடு இருப்பதால்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128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692</cp:revision>
  <dcterms:created xsi:type="dcterms:W3CDTF">2023-03-13T17:37:04Z</dcterms:created>
  <dcterms:modified xsi:type="dcterms:W3CDTF">2024-04-13T11:19:07Z</dcterms:modified>
</cp:coreProperties>
</file>