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பின்மாரி மழை இன்று பொழியட்டுமே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வானத்தின் மதகுகள் திறக்கட்டுமே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பெருமழை இறங்கிடவே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எலியாக்களை எழுப்பும்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Pinmaari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poliyathumae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mathagugal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thirakatume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Eliyakkalai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எழுப்புதல் நாயகனே எழுந்திடும் தேசத்திற்காய்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கிழித்திடும் வானங்களை, அக்கினி பரவட்டுமே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nayaganae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desathirkaai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Kilithidum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paravathumae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எலியாவின் ஆவியால் நிறைத்திடுமே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முழங்கால்கள் யாவையும் முடக்கிடுமே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கர்த்தரே தேவன் என்று முழங்கிடவே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எலியாக்களை எழுப்பும் (2) – எழுப்புதல்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Muzhangaalgal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mudakidumae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muzhangidavae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Eliyakkalai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Eluputhal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கர்மேலின் அனுபவம் தொடரட்டுமே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சாத்தானின் திட்டம் முற்றும் அழியட்டுமே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பாகாலின் நேரம் இப்போ முடிகிறதே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எலியாக்களை எழுப்பும் (2) – எழுப்புதல்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Karmalin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aliyathumae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mudigirathae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Eliyakkalai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Eluputhal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தீபத்தை போலவே அபிஷேகமும்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விசுவாசி மேலெல்லாம் தீப்பிளம்பும்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ஜுவாலையாய் மாற்றிடவே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எலியாக்களை எழுப்பும் (2) – எழுப்புதல்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abhisegamum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theepilampum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juvalaiyaai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Eliyakkalai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Eluputhal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கிருபையின் காலங்கள் முடிகிறதே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வருகையின் நேரம் வந்திட்டதே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தேசத்தை குலுக்கி அசைத்திடவே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எலியாக்களை எழுப்பும் (2) – எழுப்புதல்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mudigirathae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kuluki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asaithidavae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Eliyakkalai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Eluputhal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248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730</TotalTime>
  <Words>220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695</cp:revision>
  <dcterms:created xsi:type="dcterms:W3CDTF">2023-03-13T17:37:04Z</dcterms:created>
  <dcterms:modified xsi:type="dcterms:W3CDTF">2024-04-13T11:26:00Z</dcterms:modified>
</cp:coreProperties>
</file>