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13-04-2024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</a:rPr>
              <a:t>We wish you a merry </a:t>
            </a:r>
            <a:r>
              <a:rPr lang="en-US" sz="2800" b="1" i="0" dirty="0" err="1">
                <a:effectLst/>
                <a:latin typeface="Arial" panose="020B0604020202020204" pitchFamily="34" charset="0"/>
              </a:rPr>
              <a:t>christmas</a:t>
            </a:r>
            <a:r>
              <a:rPr lang="en-US" sz="2800" b="1" i="0" dirty="0">
                <a:effectLst/>
                <a:latin typeface="Arial" panose="020B0604020202020204" pitchFamily="34" charset="0"/>
              </a:rPr>
              <a:t> merry </a:t>
            </a:r>
            <a:r>
              <a:rPr lang="en-US" sz="2800" b="1" i="0" dirty="0" err="1">
                <a:effectLst/>
                <a:latin typeface="Arial" panose="020B0604020202020204" pitchFamily="34" charset="0"/>
              </a:rPr>
              <a:t>christmas</a:t>
            </a:r>
            <a:r>
              <a:rPr lang="en-US" sz="2800" b="1" i="0" dirty="0">
                <a:effectLst/>
                <a:latin typeface="Arial" panose="020B0604020202020204" pitchFamily="34" charset="0"/>
              </a:rPr>
              <a:t> merry </a:t>
            </a:r>
            <a:r>
              <a:rPr lang="en-US" sz="2800" b="1" i="0" dirty="0" err="1">
                <a:effectLst/>
                <a:latin typeface="Arial" panose="020B0604020202020204" pitchFamily="34" charset="0"/>
              </a:rPr>
              <a:t>christmas</a:t>
            </a:r>
            <a:br>
              <a:rPr lang="en-US" sz="2800" dirty="0"/>
            </a:br>
            <a:r>
              <a:rPr lang="en-US" sz="2800" b="1" i="0" dirty="0">
                <a:effectLst/>
                <a:latin typeface="Arial" panose="020B0604020202020204" pitchFamily="34" charset="0"/>
              </a:rPr>
              <a:t>We wish you a merry </a:t>
            </a:r>
            <a:r>
              <a:rPr lang="en-US" sz="2800" b="1" i="0" dirty="0" err="1">
                <a:effectLst/>
                <a:latin typeface="Arial" panose="020B0604020202020204" pitchFamily="34" charset="0"/>
              </a:rPr>
              <a:t>christmas</a:t>
            </a:r>
            <a:r>
              <a:rPr lang="en-US" sz="2800" b="1" i="0" dirty="0">
                <a:effectLst/>
                <a:latin typeface="Arial" panose="020B0604020202020204" pitchFamily="34" charset="0"/>
              </a:rPr>
              <a:t> and happy new eve</a:t>
            </a:r>
            <a:br>
              <a:rPr lang="en-US" sz="2800" dirty="0"/>
            </a:br>
            <a:r>
              <a:rPr lang="en-US" sz="2800" b="1" i="0" dirty="0">
                <a:effectLst/>
                <a:latin typeface="Arial" panose="020B0604020202020204" pitchFamily="34" charset="0"/>
              </a:rPr>
              <a:t>And a happy new eve and a happy new eve</a:t>
            </a:r>
            <a:br>
              <a:rPr lang="en-US" sz="2800" dirty="0"/>
            </a:br>
            <a:r>
              <a:rPr lang="en-US" sz="2800" b="1" i="0" dirty="0">
                <a:effectLst/>
                <a:latin typeface="Arial" panose="020B0604020202020204" pitchFamily="34" charset="0"/>
              </a:rPr>
              <a:t>We wish you a merry </a:t>
            </a:r>
            <a:r>
              <a:rPr lang="en-US" sz="2800" b="1" i="0" dirty="0" err="1">
                <a:effectLst/>
                <a:latin typeface="Arial" panose="020B0604020202020204" pitchFamily="34" charset="0"/>
              </a:rPr>
              <a:t>christmas</a:t>
            </a:r>
            <a:r>
              <a:rPr lang="en-US" sz="2800" b="1" i="0" dirty="0">
                <a:effectLst/>
                <a:latin typeface="Arial" panose="020B0604020202020204" pitchFamily="34" charset="0"/>
              </a:rPr>
              <a:t> and happy new eve</a:t>
            </a: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அல்லேலூயா அல்லேலூயா அல்லேலூயா அல்லேலூயா அல்லேலூயா ஆமென் (2)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Halleluiah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Halleluiah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Halleluiah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Halleluiah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Halleluiah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Amen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பிறந்துவிட்டார் முன்னனையில் தேவகுமாரா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நம் இயேசு ராஜா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அவர் தேவாதி தேவன் ராஜாதி ராஜன்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மண்ணில் பிறந்தது பாக்கியமே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பிறந்துவிட்டார் முன்னனையில்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Piranthuvittar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munnanaiyil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devakumara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raja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devathi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rajathi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rajan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Mannil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piranthathu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bagiyamae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Piranthuvittar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munnanaiyil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84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பனி பொழியுது பனி பொழியுது நடு இரவிது இன்னும் குளிருது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மனம் மகிழுது மனம் மகிழுது மன்னவன் பிறந்தார்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அவர் தேவாதி தேவன் ராஜாதி ராஜான்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பிறந்துவிட்டார் முன்னனையில்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poliyuthu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poliyuthu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iravithu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innum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kuliruthu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magiluthu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magiluthu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mannavan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piranthar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Avar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devathi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Piranthuvittar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munnanaiyil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651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அதிசயமிது அதிசயமிது துதி பாடுது புகழ் பாடுது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தூயவர் அது மேன்மை அது பரமர் பிறந்தார்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அவர் தேவாதி தேவன் ராஜாதி ராஜான்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பிறந்துவிட்டார் முன்னனையில்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Athisayamithu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athisayamithu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paduthu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paduthu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Thooyavar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paramar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piranthar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Avar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devathi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Piranthuvittar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munnanaiyil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414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இருள் மூடுது இருள் மூடுது புவி முழுவதும் புவி முழுவதும்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அருணோதயம் தோன்றியது இரட்சகர் பிறந்தார்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அவர் தேவாதி தேவன் ராஜாதி ராஜான்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பிறந்துவிட்டார் முன்னனையில்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mooduthu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mooduthu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puvi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muluvathum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puvi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muluvathum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Arunothayam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thonriyathu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iratchagar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piranthar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Avar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devathi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Piranthuvittar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munnanaiyil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712486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732</TotalTime>
  <Words>273</Words>
  <Application>Microsoft Office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696</cp:revision>
  <dcterms:created xsi:type="dcterms:W3CDTF">2023-03-13T17:37:04Z</dcterms:created>
  <dcterms:modified xsi:type="dcterms:W3CDTF">2024-04-13T11:33:09Z</dcterms:modified>
</cp:coreProperties>
</file>