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பிதாவே ஆராதிக்கின்றோம்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ஆர்ப்பரிக்கின்றோம்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அன்பு செய்கின்றோம்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aarpparikkinrom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seykinrom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ஆராதிக்கின்றோம்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ஆர்ப்பரிக்கின்றோம்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அன்பு செய்கின்றோம் – உம்மை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Aaraathikkinrom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Aarpparikkinrom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seykinrom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மகனாக தெரிந்து கொண்டீர்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மறுபடி பிறக்க வைத்தீர்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ராஜாக்களும் நாங்களே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ஆசாரியர்களும் நாங்களே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Marupati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Raajaakkalum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Aasaariyarkalum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சகலமும் படைத்தவரே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மகிமைக்கு பாத்திரரே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மங்காத பிரகாசமே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Sakalamum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pataiththavarae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Mangaatha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pirakaasamae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ஸ்தோத்திரமும் கனமும்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வல்லமையும் பெலனும்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மாட்சிமையும் துதியும்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எப்போதும் உண்டாகட்டும்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Sthoththiramum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unndaakattum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பரிசுத்தர் பரிசுத்தரே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 ராஜாவே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எப்போதும் இருப்பவரே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இனிமேலும் வருபவரே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Inimaelum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2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செயல்களெல்லாம்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அதிசயமானவைகள்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உமது வழிகளெல்லாம்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சத்தியமானவைகள்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 seyalkalellaam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Athisayamaanavaikal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 valikalellaam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Saththiyamaanavaikal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53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734</TotalTime>
  <Words>144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697</cp:revision>
  <dcterms:created xsi:type="dcterms:W3CDTF">2023-03-13T17:37:04Z</dcterms:created>
  <dcterms:modified xsi:type="dcterms:W3CDTF">2024-04-13T11:55:38Z</dcterms:modified>
</cp:coreProperties>
</file>