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போலாமா.. போலாமா பயணம் போலாமா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சுவிசேஷம் சொல்லப்போலாமா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sollapolamma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அங்கே போலாம் இங்கே போலாம்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எங்கே போலாங்க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சுவிசேஷம் தான் பிறர்க்கு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சொல்லப்போலாங்க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pirarku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Sollapolaanga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ஜாதி இந்த ஜாதி எந்த ஜாதிங்க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பரிசுத்தம் தான் நமக்கு சொந்த ஜாதிங்க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ஊரு இந்த ஊரு எந்த ஊருங்க..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கானான் தேசம்தான் நமக்கு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 ஊருங்க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ரத்தம் இந்த ரத்தம் எந்த ரத்தங்க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கிறிஸ்தேசு ரத்தம் நம்ம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நீக்குங்க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Christaesu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அன்பு இந்த அன்பு எந்த அன்புங்க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கிறிஸ்தேசு அன்புதான்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மாறாதன்புங்க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Christaesu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Maarathanbunga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லோகம் இந்த லோகம் எந்த லோகங்க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பரலோகம்தான் நமக்கு சொந்த லோகங்க.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போலாமா போலாமா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Polaama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5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258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699</cp:revision>
  <dcterms:created xsi:type="dcterms:W3CDTF">2023-03-13T17:37:04Z</dcterms:created>
  <dcterms:modified xsi:type="dcterms:W3CDTF">2024-04-13T12:01:30Z</dcterms:modified>
</cp:coreProperties>
</file>