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பிரசன்னம் உம் பிரசன்னம்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சபையை நிரப்பணுமே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பிரசன்னம் உம் பிரசன்னம்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சபையை நிரப்பணுமே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Presence your presence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Should fill the Church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Presence your presence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Should fill the Church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பிரசன்னம் உம் பிரசன்னம்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நிரம்பி வழியணுமே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பிரசன்னம் உம் பிரசன்னம்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நிரம்பி வழியணுமே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Presence your presence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Should overflow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Presence your presence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Should overflow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பிரசன்னத்தால்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பர்வதம் உருகுமே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பிரசன்னத்தால்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தடைகள் விலகுமே -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your presence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Mountain Melts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your presence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Barriers move - (2)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பிரசன்னம் நிரம்பணுமே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நிரம்பி வழியணுமே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பிரசன்னம் நிரம்பணுமே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நிரம்பி வழியணுமே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presence should fill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Should Overflow in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presence should fill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Should Overflow in me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513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740</TotalTime>
  <Words>123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702</cp:revision>
  <dcterms:created xsi:type="dcterms:W3CDTF">2023-03-13T17:37:04Z</dcterms:created>
  <dcterms:modified xsi:type="dcterms:W3CDTF">2024-04-13T12:55:15Z</dcterms:modified>
</cp:coreProperties>
</file>