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பிரசன்னம் பிரசன்னமே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ஆசை எல்லாம் பிரசன்னமே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ஆற்றல் எல்லாம் பிரசன்னமே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Pirasannam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Pirasannamae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Aachai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Pirasannamae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Aarral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Pirasannamae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வேண்டாம் என்று ஓடிய பின்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துரத்தி என்னை அணைத்திடத்தே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போகும் தூரம் வெகு தூரமே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 எண்ணில் பெலனானதே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பிரசன்னம் பிரசன்னமே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Vaendaam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Enru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Oatiya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Pin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Thuraththi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Anaiththidaththae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Poakum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Thuuram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Veku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Thuuramae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Enru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Pelanaanathae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Pirasannam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Pirasannamae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நான் பெற்றதில் நான் கண்டத்தில்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நிலையானது உம் பிரசன்னமே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எளியவனாய் சான்றோர்கள்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முன் நிறுத்துவதும் உம் பிரசன்னமே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பிரசன்னம் பிரசன்னமே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Kandaththil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Nilaiyaanathu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Pirasannamae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Eliyavanaay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Santrorkal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Niruththuvathum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Pirasannamae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Pirasannam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Pirasannamae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ஆட்டின் பின்னே அலைந்த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அரியணையில் அமர்த்தியதே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ராஜாக்களால் துரத்தப்பட்டும்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ராஜாவாக மாற்றியதே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பிரசன்னம் பிரசன்னமே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Aattin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Pinnae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Alaintha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Ariyanaiyil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Amarththiyathae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Raajaakkalaal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Thuraththappattum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Raajaavaaka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Maatriyathae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Pirasannam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Pirasannamae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650</TotalTime>
  <Words>150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450</cp:revision>
  <dcterms:created xsi:type="dcterms:W3CDTF">2023-03-13T17:37:04Z</dcterms:created>
  <dcterms:modified xsi:type="dcterms:W3CDTF">2023-07-27T17:20:51Z</dcterms:modified>
</cp:coreProperties>
</file>