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நாளுக்குள் என்னை நடத்தும்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கிருபையால் என்னை நிரப்பும்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Naalukkul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Puthia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Nirappaum</a:t>
            </a:r>
            <a:br>
              <a:rPr lang="ta-IN" sz="2800" dirty="0"/>
            </a:br>
            <a:endParaRPr lang="en-US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கிருபை தாரும்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பெலனை தாரும் தேவா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ஆரம்பம் அற்பமானாலும்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முடிவு சம்பூர்ணமாம்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குறைவுகள் நிறைவாகட்டும் - எல்லாம்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வறட்சி செழிப்பாகட்டும் – என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Aarambam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arpamaanalum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Mudivu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sampoornamaam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niraivaagattum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varatchi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sezhippaagattum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284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வெட்கத்திற்கு பதிலாக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(இரட்டிப்பு) நன்மை தாரும் தேவா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கண்ணீருக்குப் பதிலாக - எந்தன்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களிப்பைத் தாரும் தேவா – ஆனந்த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Vetkaththukku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badhilaga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Kanneerukku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badhilaga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endhan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Kalippai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deva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anandha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651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சவால்கள் சந்தித்திட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(இன்று) உலகத்தில் ஜெயமெடுக்க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உறவுகள் சீர்பொருந்த - குடும்ப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சமாதானம் நான் பெற்றிட – மனதில்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Savaalgal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sandhiththida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Ulagil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edukka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Uravugal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seerporundha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kudumba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Samadhanam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petrida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manadhil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38857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741</TotalTime>
  <Words>153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705</cp:revision>
  <dcterms:created xsi:type="dcterms:W3CDTF">2023-03-13T17:37:04Z</dcterms:created>
  <dcterms:modified xsi:type="dcterms:W3CDTF">2024-08-12T01:52:08Z</dcterms:modified>
</cp:coreProperties>
</file>