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புதுவாழ்வு தந்தவரே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துவக்கம் தந்தவரே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உமக்கு நன்றி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முழுமனதுடன் சொல்லுகின்றோம்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உமக்கு நன்றி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மனநிறைவுடன் சொல்லுகின்றோம்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பிள்ளைகளை மறவாமல்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ஆண்டு முழுவதும் போஷித்திரே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குறைவுகளை கிறிஸ்துவுக்குள்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மகிமையில் நிறைவாக்கி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நடத்தினீரே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முந்தினதை யோசிக்காமல்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பூர்வமானதை சிந்திக்காமல்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புதியவைகள்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தோன்ற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சாம்பலை சிங்காரமாக்கிவிட்டீர்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9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கண்ணீருடன்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விதைத்தெல்லாம்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கெம்பீரத்தோடு அறுக்கச்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எந்தி நின்ற கரங்கள்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கொடுக்கும் கரங்களாய்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மாற்றிவிட்டீர்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923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743</TotalTime>
  <Words>62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709</cp:revision>
  <dcterms:created xsi:type="dcterms:W3CDTF">2023-03-13T17:37:04Z</dcterms:created>
  <dcterms:modified xsi:type="dcterms:W3CDTF">2024-04-13T13:49:04Z</dcterms:modified>
</cp:coreProperties>
</file>