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கிருபைகள் தினம் தினம்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நடத்தி செல்பவரே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அனுதினமும் உம் கரம் நீட்டி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ஆசீர்வதிப்பவரே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neetti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aaseervathippavarae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இயேசுவே உம்மை சொந்தமாக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கொண்டதென் பாக்கியமே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இதை விடவும் பெரியதான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மேன்மை வேறொன்றும் இல்லையே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sonthamaaka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paakkiyamae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periyathaana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நேர் வழியாய் என்னை நடத்தினீர்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நீதியின் பாதையில் நடத்தினீர்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காரியம் வாய்க்க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கண்மணிப்போல காத்திட்டீர் -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kannmanni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kaaththittir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பாதங்கள் சறுக்கின வேளையில்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பதறாத கரம் நீட்டி தாங்கினீர்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பாரமெல்லாம் நீக்கினீர்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என்னைப் பாடி மகிழ வைத்தீர் -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sarukkina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Patharaatha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endParaRPr lang="ta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920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144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708</cp:revision>
  <dcterms:created xsi:type="dcterms:W3CDTF">2023-03-13T17:37:04Z</dcterms:created>
  <dcterms:modified xsi:type="dcterms:W3CDTF">2024-04-13T13:45:33Z</dcterms:modified>
</cp:coreProperties>
</file>