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புயலின் மத்தியில்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நின்றிடு என்றீர்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சத்துவம்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நம்பிக்கை நீரே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Sattuvam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கடந்த நாட்களில், என்னுடனே இருந்தீர்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இன்றும் என் அருகில், என் கூடவே வந்தீர்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வரும் காலங்களிலும் நீர் இருப்பீர்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Kalangalilum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எழும்பி வரும், புயல்களிலே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எந்தன் கன்மலை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பொங்கி வரும், அலைகள்மேலே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பாதத்தின் சுவடுகளே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Yezhumbi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Puyalgalile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Varum,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Alaigalmele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Suvadugale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வியாதியின் மத்தியில்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எழும்பு என்றீர்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யெஹோவா ராபா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சுகம் நீரானீரே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Vyathiyin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Yezhumbu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Raapha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Sugam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Neeraneere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409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வியாதியே உன் தலை குனிந்ததே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என்மேலே உன் அழுகை முடிந்ததே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எதிர்க்க கூடிய எது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ஆயுதங்கள் எதுவும் வைக்காதே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Vyadhiye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Kunindhadhe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Enmele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Mudindhadhe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Yedhirka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Yethuvum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Vaikadhe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69235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744</TotalTime>
  <Words>167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711</cp:revision>
  <dcterms:created xsi:type="dcterms:W3CDTF">2023-03-13T17:37:04Z</dcterms:created>
  <dcterms:modified xsi:type="dcterms:W3CDTF">2024-04-13T13:58:01Z</dcterms:modified>
</cp:coreProperties>
</file>