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ராஜா நீர் செய்த நன்மைகள்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அவை எண்ணி முடியாதையா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ராஜா நீர் செய்த நன்மைகள்</a:t>
            </a:r>
            <a:br>
              <a:rPr lang="ta-IN" sz="28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ஏறெடுப்பேன் நன்றி பலி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ஜீவநாளெல்லாம்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ஏறெடுப்பேன் நன்றி பலி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ஜீவநாளெல்லாம்</a:t>
            </a:r>
            <a:br>
              <a:rPr lang="ta-IN" sz="28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அதிகாலை நேரம் தட்டி தட்டி எழுப்பி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புது கிருபை தந்தீரைய்யா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ஆனந்த மழையில் நனைத்து நனைத்து தினம்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சொல்ல வைத்தீரைய்யா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ராஜா இயேசு ராஜா (4)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ராஜா நீர் செய்த நன்மைகள்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வேதத்தின் ரகசியம் அறிந்திட புரிந்திட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வெளிச்சம் தந்தீரைய்யா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பாதம் அமர்ந்து நான் உன் குரல் கேக்கும்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பாக்கியம் தந்தீரைய்யா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ராஜா இயேசு ராஜா (4)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ராஜா நீர் செய்த நன்மைகள்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ஒவ்வொரு நாளும் உணவும் உடையும் தந்து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பாதுகாத்து வந்தீரைய்யா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உடல் சுகம் தந்து ஒரு குறைவின்றி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வழிநடத்தி வந்தீரைய்யா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ராஜா இயேசு ராஜா (4)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ராஜா நீர் செய்த நன்மைகள்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708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721</TotalTime>
  <Words>150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690</cp:revision>
  <dcterms:created xsi:type="dcterms:W3CDTF">2023-03-13T17:37:04Z</dcterms:created>
  <dcterms:modified xsi:type="dcterms:W3CDTF">2024-04-20T11:17:03Z</dcterms:modified>
</cp:coreProperties>
</file>