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ராஜாதி ராஜாவே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கர்த்தாதி கர்த்தாவே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அழகில் சிறந்தவரே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செய்கிறோம்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Azhagil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sirandhavarae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seigirom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துதிக்கு பாத்திரரே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 நிறைந்தவரே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ஆராதனை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pathirarae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வெண் அங்கி தரித்தவரே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வெண்மை ஆனவரே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ஆராதனை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tharithavarae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பரலோகம் திறந்தவரே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பாதாளம் வென்றவரே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ஆராதனை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Parazhogam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thiranthavarae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Paathazham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vendravarae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எங்களை படைத்தவரே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உயிருள்ள தேவன்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ஆராதனை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padaithavarae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Uyirulla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7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உண்மையும் சத்தியமும்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நீதியும் நிறைந்தவரே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ஆராதனை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sathiyamum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8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வார்த்தைகள் போதாதையா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நாமம் உயர்த்திடுவேன்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ஆராதனை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pothathaiya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uyarthiduvaen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56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714</TotalTime>
  <Words>138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655</cp:revision>
  <dcterms:created xsi:type="dcterms:W3CDTF">2023-03-13T17:37:04Z</dcterms:created>
  <dcterms:modified xsi:type="dcterms:W3CDTF">2024-04-20T10:48:31Z</dcterms:modified>
</cp:coreProperties>
</file>