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எபிநேசரே உதவினீரே</a:t>
            </a:r>
            <a:br>
              <a:rPr lang="ta-IN" sz="2800" dirty="0"/>
            </a:br>
            <a:r>
              <a:rPr lang="ta-IN" sz="2800" b="1" dirty="0"/>
              <a:t>ஆராதனை உமக்கே</a:t>
            </a:r>
            <a:br>
              <a:rPr lang="ta-IN" sz="2800" dirty="0"/>
            </a:br>
            <a:r>
              <a:rPr lang="ta-IN" sz="2800" b="1" dirty="0"/>
              <a:t>எல்ரோயீ என்னை கண்டீரே</a:t>
            </a:r>
            <a:br>
              <a:rPr lang="ta-IN" sz="2800" dirty="0"/>
            </a:br>
            <a:r>
              <a:rPr lang="ta-IN" sz="2800" b="1" dirty="0"/>
              <a:t>ஆராதனை உமக்கே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Epinaesarae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uthavineerae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Aaraathanai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umakkae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Elroyee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kannteerae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Aaraathanai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umakkae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துதிக்கின்ற போது இறங்கிடுவீரே</a:t>
            </a:r>
            <a:br>
              <a:rPr lang="ta-IN" sz="2800" dirty="0"/>
            </a:br>
            <a:r>
              <a:rPr lang="ta-IN" sz="2800" b="1" dirty="0"/>
              <a:t>துதிகளின் நடுவே வாசம் செய்வீரே</a:t>
            </a:r>
            <a:br>
              <a:rPr lang="ta-IN" sz="2800" dirty="0"/>
            </a:br>
            <a:r>
              <a:rPr lang="ta-IN" sz="2800" b="1" dirty="0"/>
              <a:t>ஆராதனை உமக்கே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 err="1"/>
              <a:t>Thuthikkinta</a:t>
            </a:r>
            <a:r>
              <a:rPr lang="en-IN" sz="2800" b="1" dirty="0"/>
              <a:t> </a:t>
            </a:r>
            <a:r>
              <a:rPr lang="en-IN" sz="2800" b="1" dirty="0" err="1"/>
              <a:t>pothu</a:t>
            </a:r>
            <a:r>
              <a:rPr lang="en-IN" sz="2800" b="1" dirty="0"/>
              <a:t> </a:t>
            </a:r>
            <a:r>
              <a:rPr lang="en-IN" sz="2800" b="1" dirty="0" err="1"/>
              <a:t>irangiduveerae</a:t>
            </a:r>
            <a:br>
              <a:rPr lang="en-IN" sz="2800" dirty="0"/>
            </a:br>
            <a:r>
              <a:rPr lang="en-IN" sz="2800" b="1" dirty="0" err="1"/>
              <a:t>Thuthikalin</a:t>
            </a:r>
            <a:r>
              <a:rPr lang="en-IN" sz="2800" b="1" dirty="0"/>
              <a:t> </a:t>
            </a:r>
            <a:r>
              <a:rPr lang="en-IN" sz="2800" b="1" dirty="0" err="1"/>
              <a:t>naduvae</a:t>
            </a:r>
            <a:r>
              <a:rPr lang="en-IN" sz="2800" b="1" dirty="0"/>
              <a:t> </a:t>
            </a:r>
            <a:r>
              <a:rPr lang="en-IN" sz="2800" b="1" dirty="0" err="1"/>
              <a:t>vaasam</a:t>
            </a:r>
            <a:r>
              <a:rPr lang="en-IN" sz="2800" b="1" dirty="0"/>
              <a:t> </a:t>
            </a:r>
            <a:r>
              <a:rPr lang="en-IN" sz="2800" b="1" dirty="0" err="1"/>
              <a:t>seyveerae</a:t>
            </a:r>
            <a:br>
              <a:rPr lang="en-IN" sz="2800" dirty="0"/>
            </a:br>
            <a:r>
              <a:rPr lang="en-IN" sz="2800" b="1" dirty="0" err="1"/>
              <a:t>Aaraathanai</a:t>
            </a:r>
            <a:r>
              <a:rPr lang="en-IN" sz="2800" b="1" dirty="0"/>
              <a:t> </a:t>
            </a:r>
            <a:r>
              <a:rPr lang="en-IN" sz="2800" b="1" dirty="0" err="1"/>
              <a:t>umakkae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வாரும் தூய ஆவியே</a:t>
            </a:r>
            <a:br>
              <a:rPr lang="ta-IN" sz="2800" dirty="0"/>
            </a:br>
            <a:r>
              <a:rPr lang="ta-IN" sz="2800" b="1" dirty="0"/>
              <a:t>துதிகளை ஏற்றிடுமே</a:t>
            </a:r>
            <a:br>
              <a:rPr lang="ta-IN" sz="2800" dirty="0"/>
            </a:br>
            <a:r>
              <a:rPr lang="ta-IN" sz="2800" b="1" dirty="0"/>
              <a:t>ஆராதனை உமக்கே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Vaarum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thooya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aaviyae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Thuthikalai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aettidumae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Aaraathanai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umakkae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4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42EF8-78EA-E66B-4BEC-4C3C7ED8F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221AB48A-304D-F3A9-E686-986D40DB1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எல்ரோயீ என்னை கண்டீரே</a:t>
            </a:r>
            <a:br>
              <a:rPr lang="ta-IN" sz="2800" dirty="0"/>
            </a:br>
            <a:r>
              <a:rPr lang="ta-IN" sz="2800" b="1" dirty="0"/>
              <a:t>ஆராதனை உமக்கே</a:t>
            </a:r>
            <a:br>
              <a:rPr lang="ta-IN" sz="2800" dirty="0"/>
            </a:br>
            <a:r>
              <a:rPr lang="ta-IN" sz="2800" b="1" dirty="0"/>
              <a:t>யேகோவா ராஃபா சுகம் தந்தீரே</a:t>
            </a:r>
            <a:br>
              <a:rPr lang="ta-IN" sz="2800" dirty="0"/>
            </a:br>
            <a:r>
              <a:rPr lang="ta-IN" sz="2800" b="1" dirty="0"/>
              <a:t>ஆராதனை உமக்கே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Elroyee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kannteerae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Aaraathanai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umakkae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Yaekovaa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raaqpaa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sukam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thantheerae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Aaraathanai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umakkae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06449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785</TotalTime>
  <Words>93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729</cp:revision>
  <dcterms:created xsi:type="dcterms:W3CDTF">2023-03-13T17:37:04Z</dcterms:created>
  <dcterms:modified xsi:type="dcterms:W3CDTF">2025-07-19T05:45:54Z</dcterms:modified>
</cp:coreProperties>
</file>