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எபிநேசரே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துணையாளரே ஆராதனை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\</a:t>
            </a: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Ebinesarae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Thunaiyalarae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மறப்பேனோ உமது அன்பை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மறப்பேனோ உமது அன்பை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மண்டியிடுவேன் உம் பாதத்திலே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Marappeno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Marappeno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Mandiyiduvaen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Paadhathilae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எளியோனை கண்நோக்கி பார்த்தீறையா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பெயர் சொல்லி என்னை அழைத்தீறையா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உமை விட்டு எங்கோ நான் சென்றபோதும்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 தேடி என்ன பின்னே வந்தீரய்யா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Ezhiyonai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Kannokki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Paeyarsolli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Azhaitheeraiya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Sendrapodhum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Pinnae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என் மேல் வைத்த உம் கிருபையினால்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நிர்மூலமகாமல் காத்தீறையா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கடுங்கோபத்தால் என்னை அடித்தாலுமே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கனிவாக என்னை நீர் தேற்றினீரே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Enmael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Kirubayinaal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Nirmoolamagamal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Kadunkobathaal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Adithaalumae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Kanivaaga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Thaettrineeraiya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5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இருள் என்னை சுழ்ந்திட்ட நேரத்திலே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வழி ஒன்றும் அறியாமல் தவிக்கயிலே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மறந்தீரோ என்று நான் அழுதேனையா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மறப்பேனோ என்று சொல்லி அணைத்திரையா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Soolndhitta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Nerathilae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Vazhiondrum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Ariyamal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Thavikkayilae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Marandheero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Azhudaenaiya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Marappeno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Anaitheeraiya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27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782</TotalTime>
  <Words>157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713</cp:revision>
  <dcterms:created xsi:type="dcterms:W3CDTF">2023-03-13T17:37:04Z</dcterms:created>
  <dcterms:modified xsi:type="dcterms:W3CDTF">2023-11-15T18:14:50Z</dcterms:modified>
</cp:coreProperties>
</file>