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60" r:id="rId4"/>
    <p:sldId id="258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73152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1"/>
            <a:ext cx="73152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0" y="4323845"/>
            <a:ext cx="2297429" cy="365125"/>
          </a:xfrm>
        </p:spPr>
        <p:txBody>
          <a:bodyPr/>
          <a:lstStyle/>
          <a:p>
            <a:fld id="{E99F14EC-AF57-4CF3-AE3E-A12E07464417}" type="datetimeFigureOut">
              <a:rPr lang="en-US" smtClean="0"/>
              <a:pPr/>
              <a:t>3/31/2021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4323846"/>
            <a:ext cx="488061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7"/>
            <a:ext cx="2171700" cy="365125"/>
          </a:xfrm>
        </p:spPr>
        <p:txBody>
          <a:bodyPr/>
          <a:lstStyle/>
          <a:p>
            <a:fld id="{4314160C-0DBD-4B6C-B6C3-DBBA84B3C2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800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55" y="4697361"/>
            <a:ext cx="7956482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4355" y="977035"/>
            <a:ext cx="7950260" cy="3406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5516716"/>
            <a:ext cx="795528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F14EC-AF57-4CF3-AE3E-A12E07464417}" type="datetimeFigureOut">
              <a:rPr lang="en-US" smtClean="0"/>
              <a:pPr/>
              <a:t>3/31/2021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4160C-0DBD-4B6C-B6C3-DBBA84B3C2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255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3"/>
            <a:ext cx="795528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49134"/>
            <a:ext cx="77724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E99F14EC-AF57-4CF3-AE3E-A12E07464417}" type="datetimeFigureOut">
              <a:rPr lang="en-US" smtClean="0"/>
              <a:pPr/>
              <a:t>3/31/2021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4314160C-0DBD-4B6C-B6C3-DBBA84B3C2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0422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756234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509768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74597"/>
            <a:ext cx="7778752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E99F14EC-AF57-4CF3-AE3E-A12E07464417}" type="datetimeFigureOut">
              <a:rPr lang="en-US" smtClean="0"/>
              <a:pPr/>
              <a:t>3/31/2021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9438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4314160C-0DBD-4B6C-B6C3-DBBA84B3C2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31458" y="80772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46733" y="302133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114497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4702"/>
            <a:ext cx="7774782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92" y="3648316"/>
            <a:ext cx="7773608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7888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E99F14EC-AF57-4CF3-AE3E-A12E07464417}" type="datetimeFigureOut">
              <a:rPr lang="en-US" smtClean="0"/>
              <a:pPr/>
              <a:t>3/31/2021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8884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4314160C-0DBD-4B6C-B6C3-DBBA84B3C2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3366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37793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94361" y="2202080"/>
            <a:ext cx="256032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9436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02237" y="2201333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00781" y="2904068"/>
            <a:ext cx="2560320" cy="335957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9319" y="2192866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932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F14EC-AF57-4CF3-AE3E-A12E07464417}" type="datetimeFigureOut">
              <a:rPr lang="en-US" smtClean="0"/>
              <a:pPr/>
              <a:t>3/31/2021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4160C-0DBD-4B6C-B6C3-DBBA84B3C2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0724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381984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94360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94360" y="2331720"/>
            <a:ext cx="256032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94360" y="4796103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73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91872" y="2331720"/>
            <a:ext cx="256032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90858" y="4796102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93365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93364" y="2331721"/>
            <a:ext cx="256032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93272" y="4796100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F14EC-AF57-4CF3-AE3E-A12E07464417}" type="datetimeFigureOut">
              <a:rPr lang="en-US" smtClean="0"/>
              <a:pPr/>
              <a:t>3/31/2021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4160C-0DBD-4B6C-B6C3-DBBA84B3C2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5344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194560"/>
            <a:ext cx="7955280" cy="406908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F14EC-AF57-4CF3-AE3E-A12E07464417}" type="datetimeFigureOut">
              <a:rPr lang="en-US" smtClean="0"/>
              <a:pPr/>
              <a:t>3/31/2021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4160C-0DBD-4B6C-B6C3-DBBA84B3C2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3701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6590" y="747183"/>
            <a:ext cx="1543050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746126"/>
            <a:ext cx="6278035" cy="42497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E99F14EC-AF57-4CF3-AE3E-A12E07464417}" type="datetimeFigureOut">
              <a:rPr lang="en-US" smtClean="0"/>
              <a:pPr/>
              <a:t>3/31/2021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4314160C-0DBD-4B6C-B6C3-DBBA84B3C2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924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F14EC-AF57-4CF3-AE3E-A12E07464417}" type="datetimeFigureOut">
              <a:rPr lang="en-US" smtClean="0"/>
              <a:pPr/>
              <a:t>3/31/2021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4160C-0DBD-4B6C-B6C3-DBBA84B3C2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477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4"/>
            <a:ext cx="7955280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3641726"/>
            <a:ext cx="795528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E99F14EC-AF57-4CF3-AE3E-A12E07464417}" type="datetimeFigureOut">
              <a:rPr lang="en-US" smtClean="0"/>
              <a:pPr/>
              <a:t>3/31/2021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3" cy="365125"/>
          </a:xfrm>
        </p:spPr>
        <p:txBody>
          <a:bodyPr/>
          <a:lstStyle/>
          <a:p>
            <a:fld id="{4314160C-0DBD-4B6C-B6C3-DBBA84B3C2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272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2194560"/>
            <a:ext cx="3910579" cy="40690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099" y="2194560"/>
            <a:ext cx="3907540" cy="40690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F14EC-AF57-4CF3-AE3E-A12E07464417}" type="datetimeFigureOut">
              <a:rPr lang="en-US" smtClean="0"/>
              <a:pPr/>
              <a:t>3/31/2021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4160C-0DBD-4B6C-B6C3-DBBA84B3C2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364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37794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279" y="2183802"/>
            <a:ext cx="368365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59" y="3132667"/>
            <a:ext cx="3910579" cy="31309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9018" y="2183802"/>
            <a:ext cx="368062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098" y="3132667"/>
            <a:ext cx="3907541" cy="31309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F14EC-AF57-4CF3-AE3E-A12E07464417}" type="datetimeFigureOut">
              <a:rPr lang="en-US" smtClean="0"/>
              <a:pPr/>
              <a:t>3/31/2021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4160C-0DBD-4B6C-B6C3-DBBA84B3C2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8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F14EC-AF57-4CF3-AE3E-A12E07464417}" type="datetimeFigureOut">
              <a:rPr lang="en-US" smtClean="0"/>
              <a:pPr/>
              <a:t>3/31/2021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4160C-0DBD-4B6C-B6C3-DBBA84B3C2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656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F14EC-AF57-4CF3-AE3E-A12E07464417}" type="datetimeFigureOut">
              <a:rPr lang="en-US" smtClean="0"/>
              <a:pPr/>
              <a:t>3/31/2021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4160C-0DBD-4B6C-B6C3-DBBA84B3C2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646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746760"/>
            <a:ext cx="4663440" cy="5516880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308610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F14EC-AF57-4CF3-AE3E-A12E07464417}" type="datetimeFigureOut">
              <a:rPr lang="en-US" smtClean="0"/>
              <a:pPr/>
              <a:t>3/31/2021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4160C-0DBD-4B6C-B6C3-DBBA84B3C2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378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40757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77524" y="751242"/>
            <a:ext cx="3674234" cy="551239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407573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F14EC-AF57-4CF3-AE3E-A12E07464417}" type="datetimeFigureOut">
              <a:rPr lang="en-US" smtClean="0"/>
              <a:pPr/>
              <a:t>3/31/2021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4160C-0DBD-4B6C-B6C3-DBBA84B3C2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244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2194560"/>
            <a:ext cx="795528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9F14EC-AF57-4CF3-AE3E-A12E07464417}" type="datetimeFigureOut">
              <a:rPr lang="en-US" smtClean="0"/>
              <a:pPr/>
              <a:t>3/31/2021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14160C-0DBD-4B6C-B6C3-DBBA84B3C2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749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381000"/>
            <a:ext cx="8763000" cy="6477000"/>
          </a:xfrm>
        </p:spPr>
        <p:txBody>
          <a:bodyPr>
            <a:normAutofit/>
          </a:bodyPr>
          <a:lstStyle/>
          <a:p>
            <a:pPr algn="ctr"/>
            <a:endParaRPr lang="en-US" sz="3200" b="1" dirty="0" smtClean="0">
              <a:latin typeface="Bamini" pitchFamily="2" charset="0"/>
            </a:endParaRPr>
          </a:p>
          <a:p>
            <a:pPr algn="ctr"/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Ebenezarae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Aarathanai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(Key: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Dm</a:t>
            </a:r>
            <a:r>
              <a:rPr lang="en-US" sz="3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algn="ctr"/>
            <a:endParaRPr lang="en-US" sz="3200" b="1" dirty="0">
              <a:latin typeface="Bamini" pitchFamily="2" charset="0"/>
            </a:endParaRPr>
          </a:p>
          <a:p>
            <a:pPr algn="ctr"/>
            <a:r>
              <a:rPr lang="en-US" sz="3200" b="1" dirty="0" err="1" smtClean="0">
                <a:latin typeface="Bamini" pitchFamily="2" charset="0"/>
              </a:rPr>
              <a:t>vgpNerNu</a:t>
            </a:r>
            <a:r>
              <a:rPr lang="en-US" sz="3200" b="1" dirty="0" smtClean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Muhjid</a:t>
            </a:r>
            <a:r>
              <a:rPr lang="en-US" sz="3200" b="1" dirty="0">
                <a:latin typeface="Bamini" pitchFamily="2" charset="0"/>
              </a:rPr>
              <a:t/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vd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JizahsNu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 smtClean="0">
                <a:latin typeface="Bamini" pitchFamily="2" charset="0"/>
              </a:rPr>
              <a:t>Muhjid</a:t>
            </a:r>
            <a:endParaRPr lang="en-US" sz="3200" b="1" dirty="0" smtClean="0">
              <a:latin typeface="Bamini" pitchFamily="2" charset="0"/>
            </a:endParaRPr>
          </a:p>
          <a:p>
            <a:pPr algn="ctr"/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Ebinesarae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Aaradhanai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En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Thunaiyalarae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Aaradhanai</a:t>
            </a:r>
            <a:endParaRPr lang="en-US" sz="32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rmAutofit/>
          </a:bodyPr>
          <a:lstStyle/>
          <a:p>
            <a:pPr algn="ctr">
              <a:buNone/>
            </a:pPr>
            <a:endParaRPr lang="en-US" sz="3200" b="1" dirty="0" smtClean="0">
              <a:latin typeface="Bamini" pitchFamily="2" charset="0"/>
            </a:endParaRPr>
          </a:p>
          <a:p>
            <a:pPr algn="ctr">
              <a:buNone/>
            </a:pPr>
            <a:r>
              <a:rPr lang="en-US" sz="3200" b="1" dirty="0" err="1" smtClean="0">
                <a:latin typeface="Bamini" pitchFamily="2" charset="0"/>
              </a:rPr>
              <a:t>kwg;NgNdh</a:t>
            </a:r>
            <a:r>
              <a:rPr lang="en-US" sz="3200" b="1" dirty="0" smtClean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ckJ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md;ig</a:t>
            </a:r>
            <a:r>
              <a:rPr lang="en-US" sz="3200" b="1" dirty="0">
                <a:latin typeface="Bamini" pitchFamily="2" charset="0"/>
              </a:rPr>
              <a:t/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ehd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kwg;NgNdh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ckJ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md;ig</a:t>
            </a:r>
            <a:r>
              <a:rPr lang="en-US" sz="3200" b="1" dirty="0">
                <a:latin typeface="Bamini" pitchFamily="2" charset="0"/>
              </a:rPr>
              <a:t/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kz;bapLNtd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ck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 smtClean="0">
                <a:latin typeface="Bamini" pitchFamily="2" charset="0"/>
              </a:rPr>
              <a:t>ghjj;jpNy</a:t>
            </a:r>
            <a:endParaRPr lang="en-US" sz="3200" b="1" dirty="0" smtClean="0">
              <a:latin typeface="Bamini" pitchFamily="2" charset="0"/>
            </a:endParaRPr>
          </a:p>
          <a:p>
            <a:pPr algn="ctr">
              <a:buNone/>
            </a:pPr>
            <a:endParaRPr lang="en-US" sz="32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buNone/>
            </a:pP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Marappeno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Umadhu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Anbai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Naan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Marappeno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Umadhu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Anbai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Mandiyiduvaen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Um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Paadhathilae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702491"/>
          </a:xfrm>
        </p:spPr>
        <p:txBody>
          <a:bodyPr>
            <a:normAutofit/>
          </a:bodyPr>
          <a:lstStyle/>
          <a:p>
            <a:pPr algn="ctr">
              <a:buNone/>
            </a:pPr>
            <a:endParaRPr lang="en-US" sz="3200" b="1" dirty="0" smtClean="0">
              <a:latin typeface="Bamini" pitchFamily="2" charset="0"/>
            </a:endParaRPr>
          </a:p>
          <a:p>
            <a:pPr algn="ctr">
              <a:buNone/>
            </a:pPr>
            <a:r>
              <a:rPr lang="en-US" sz="3200" b="1" dirty="0" err="1" smtClean="0">
                <a:latin typeface="Bamini" pitchFamily="2" charset="0"/>
              </a:rPr>
              <a:t>vspNahid</a:t>
            </a:r>
            <a:r>
              <a:rPr lang="en-US" sz="3200" b="1" dirty="0" smtClean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fz;Nehf;fp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ghu;j;jPiwah</a:t>
            </a:r>
            <a:r>
              <a:rPr lang="en-US" sz="3200" b="1" dirty="0">
                <a:latin typeface="Bamini" pitchFamily="2" charset="0"/>
              </a:rPr>
              <a:t/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ngau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nrhy;yp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vd;id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mioj;jPiwah</a:t>
            </a:r>
            <a:r>
              <a:rPr lang="en-US" sz="3200" b="1" dirty="0">
                <a:latin typeface="Bamini" pitchFamily="2" charset="0"/>
              </a:rPr>
              <a:t/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cik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tpl;L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vq;Nfh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ehd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nrd;wNghJk</a:t>
            </a:r>
            <a:r>
              <a:rPr lang="en-US" sz="3200" b="1" dirty="0">
                <a:latin typeface="Bamini" pitchFamily="2" charset="0"/>
              </a:rPr>
              <a:t>;</a:t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vd;d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Njb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vd;d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gpd;Nd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 smtClean="0">
                <a:latin typeface="Bamini" pitchFamily="2" charset="0"/>
              </a:rPr>
              <a:t>te;jPua;ah</a:t>
            </a:r>
            <a:endParaRPr lang="en-US" sz="3200" b="1" dirty="0" smtClean="0">
              <a:latin typeface="Bamini" pitchFamily="2" charset="0"/>
            </a:endParaRPr>
          </a:p>
          <a:p>
            <a:pPr algn="ctr">
              <a:buNone/>
            </a:pPr>
            <a:endParaRPr lang="en-US" sz="32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buNone/>
            </a:pP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Ezhiyonai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Kannokki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Paartheeraiya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Paeyarsolli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Ennai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Azhaitheeraiya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Umai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Vittu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Engo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Naan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Sendrapodhum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Ennai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Thaedi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En Pinnae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Vandheeraiya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buNone/>
            </a:pP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81000"/>
            <a:ext cx="9144000" cy="57451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3200" b="1" dirty="0" err="1">
                <a:latin typeface="Bamini" pitchFamily="2" charset="0"/>
              </a:rPr>
              <a:t>ePu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vd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Nky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itj;j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ck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fpUigapdhy</a:t>
            </a:r>
            <a:r>
              <a:rPr lang="en-US" sz="3200" b="1" dirty="0">
                <a:latin typeface="Bamini" pitchFamily="2" charset="0"/>
              </a:rPr>
              <a:t>;</a:t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epu</a:t>
            </a:r>
            <a:r>
              <a:rPr lang="en-US" sz="3200" b="1" dirty="0">
                <a:latin typeface="Bamini" pitchFamily="2" charset="0"/>
              </a:rPr>
              <a:t>;%</a:t>
            </a:r>
            <a:r>
              <a:rPr lang="en-US" sz="3200" b="1" dirty="0" err="1">
                <a:latin typeface="Bamini" pitchFamily="2" charset="0"/>
              </a:rPr>
              <a:t>ykfhky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fhj;jPiwah</a:t>
            </a:r>
            <a:r>
              <a:rPr lang="en-US" sz="3200" b="1" dirty="0">
                <a:latin typeface="Bamini" pitchFamily="2" charset="0"/>
              </a:rPr>
              <a:t/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fLq;Nfhgj;jhy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vd;id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mbj;jhYNk</a:t>
            </a:r>
            <a:r>
              <a:rPr lang="en-US" sz="3200" b="1" dirty="0">
                <a:latin typeface="Bamini" pitchFamily="2" charset="0"/>
              </a:rPr>
              <a:t/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fdpthf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vd;id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ePu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 smtClean="0">
                <a:latin typeface="Bamini" pitchFamily="2" charset="0"/>
              </a:rPr>
              <a:t>Njw;wpdPNu</a:t>
            </a:r>
            <a:endParaRPr lang="en-US" sz="3200" b="1" dirty="0" smtClean="0">
              <a:latin typeface="Bamini" pitchFamily="2" charset="0"/>
            </a:endParaRPr>
          </a:p>
          <a:p>
            <a:pPr algn="ctr">
              <a:buNone/>
            </a:pPr>
            <a:endParaRPr lang="en-US" sz="32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buNone/>
            </a:pP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Neer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Enmael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Vaiththa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Um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Kirubayinaal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Nirmoolamagamal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Kaatheeraiya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Kadunkobathaal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Ennai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Adithaalumae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Kanivaaga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Ennai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Neer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Thaettrineeraiya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81000"/>
            <a:ext cx="9144000" cy="5745163"/>
          </a:xfrm>
        </p:spPr>
        <p:txBody>
          <a:bodyPr>
            <a:normAutofit/>
          </a:bodyPr>
          <a:lstStyle/>
          <a:p>
            <a:pPr algn="ctr">
              <a:buNone/>
            </a:pPr>
            <a:endParaRPr lang="en-US" sz="3200" b="1" smtClean="0">
              <a:latin typeface="Bamini" pitchFamily="2" charset="0"/>
            </a:endParaRPr>
          </a:p>
          <a:p>
            <a:pPr algn="ctr">
              <a:buNone/>
            </a:pPr>
            <a:r>
              <a:rPr lang="en-US" sz="3200" b="1" smtClean="0">
                <a:latin typeface="Bamini" pitchFamily="2" charset="0"/>
              </a:rPr>
              <a:t>,</a:t>
            </a:r>
            <a:r>
              <a:rPr lang="en-US" sz="3200" b="1" dirty="0">
                <a:latin typeface="Bamini" pitchFamily="2" charset="0"/>
              </a:rPr>
              <a:t>Us; </a:t>
            </a:r>
            <a:r>
              <a:rPr lang="en-US" sz="3200" b="1" dirty="0" err="1">
                <a:latin typeface="Bamini" pitchFamily="2" charset="0"/>
              </a:rPr>
              <a:t>vd;id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Ro;e;jpl;l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Neuj;jpNy</a:t>
            </a:r>
            <a:r>
              <a:rPr lang="en-US" sz="3200" b="1" dirty="0">
                <a:latin typeface="Bamini" pitchFamily="2" charset="0"/>
              </a:rPr>
              <a:t/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>
                <a:latin typeface="Bamini" pitchFamily="2" charset="0"/>
              </a:rPr>
              <a:t>top </a:t>
            </a:r>
            <a:r>
              <a:rPr lang="en-US" sz="3200" b="1" dirty="0" err="1">
                <a:latin typeface="Bamini" pitchFamily="2" charset="0"/>
              </a:rPr>
              <a:t>xd;Wk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mwpahky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jtpf;fapNy</a:t>
            </a:r>
            <a:r>
              <a:rPr lang="en-US" sz="3200" b="1" dirty="0">
                <a:latin typeface="Bamini" pitchFamily="2" charset="0"/>
              </a:rPr>
              <a:t/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kwe;jPNuh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vd;W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ehd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mONjidah</a:t>
            </a:r>
            <a:r>
              <a:rPr lang="en-US" sz="3200" b="1" dirty="0">
                <a:latin typeface="Bamini" pitchFamily="2" charset="0"/>
              </a:rPr>
              <a:t/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kwg;NgNdh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vd;W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nrhy;yp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 smtClean="0">
                <a:latin typeface="Bamini" pitchFamily="2" charset="0"/>
              </a:rPr>
              <a:t>mizj;jpiuah</a:t>
            </a:r>
            <a:endParaRPr lang="en-US" sz="3200" b="1" dirty="0" smtClean="0">
              <a:latin typeface="Bamini" pitchFamily="2" charset="0"/>
            </a:endParaRPr>
          </a:p>
          <a:p>
            <a:pPr algn="ctr">
              <a:buNone/>
            </a:pPr>
            <a:endParaRPr lang="en-US" sz="32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buNone/>
            </a:pP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Irul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Ennai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Soolndhitta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Nerathilae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Vazhiondrum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Ariyamal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Thavikkayilae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Marandheero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Endru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Naan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Azhudaenaiya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Marappeno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Endru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Solli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Anaitheeraiya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7421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B497622B-46B9-4CFD-9027-FEF87B39C407}" vid="{71A3304F-149E-495F-AA31-947B541BC8A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20</TotalTime>
  <Words>32</Words>
  <Application>Microsoft Office PowerPoint</Application>
  <PresentationFormat>On-screen Show (4:3)</PresentationFormat>
  <Paragraphs>21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Bamini</vt:lpstr>
      <vt:lpstr>Calibri</vt:lpstr>
      <vt:lpstr>Century Gothic</vt:lpstr>
      <vt:lpstr>Theme1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Sasikala</dc:creator>
  <cp:lastModifiedBy>admin</cp:lastModifiedBy>
  <cp:revision>48</cp:revision>
  <dcterms:created xsi:type="dcterms:W3CDTF">2014-05-08T02:14:20Z</dcterms:created>
  <dcterms:modified xsi:type="dcterms:W3CDTF">2021-03-31T15:10:07Z</dcterms:modified>
</cp:coreProperties>
</file>