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எபிநேசரே உதவினீரே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எல்ரோஹி என்னை கண்டீரெ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Ebenezarae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udhavineerae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Elrohi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துதிக்கின்ற போது இறந்கிடுவீரே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துதிகளின் நடுவே வாசம் செய்வீரே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வாரும் தூய ஆவியே துதிகளை ஏற்றிடுமே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உமக்கே (3)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Thuthikkindra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irangiduveerae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yaetridumae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யெகோவா யீரே எல்லாம் பார்த்துக்கொள்வீர்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யெகோவா ராஃபா சுகம் தந்தீரே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துதிக்கின்ற போது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Yegova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paarthukoveer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Yegova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Thuthikindra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podhu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784</TotalTime>
  <Words>124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719</cp:revision>
  <dcterms:created xsi:type="dcterms:W3CDTF">2023-03-13T17:37:04Z</dcterms:created>
  <dcterms:modified xsi:type="dcterms:W3CDTF">2023-11-15T18:22:01Z</dcterms:modified>
</cp:coreProperties>
</file>