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31CEDDF-7126-4554-BBEC-E4D2B3D5F5B1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8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EDDF-7126-4554-BBEC-E4D2B3D5F5B1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6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31CEDDF-7126-4554-BBEC-E4D2B3D5F5B1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90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31CEDDF-7126-4554-BBEC-E4D2B3D5F5B1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2176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31CEDDF-7126-4554-BBEC-E4D2B3D5F5B1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14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EDDF-7126-4554-BBEC-E4D2B3D5F5B1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06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EDDF-7126-4554-BBEC-E4D2B3D5F5B1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76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EDDF-7126-4554-BBEC-E4D2B3D5F5B1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52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31CEDDF-7126-4554-BBEC-E4D2B3D5F5B1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EDDF-7126-4554-BBEC-E4D2B3D5F5B1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31CEDDF-7126-4554-BBEC-E4D2B3D5F5B1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4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EDDF-7126-4554-BBEC-E4D2B3D5F5B1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0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EDDF-7126-4554-BBEC-E4D2B3D5F5B1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EDDF-7126-4554-BBEC-E4D2B3D5F5B1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4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EDDF-7126-4554-BBEC-E4D2B3D5F5B1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1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EDDF-7126-4554-BBEC-E4D2B3D5F5B1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6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EDDF-7126-4554-BBEC-E4D2B3D5F5B1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5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CEDDF-7126-4554-BBEC-E4D2B3D5F5B1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3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Ebenezarae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Udhavineerae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(Key: Cm Ab Bb Link)</a:t>
            </a:r>
          </a:p>
          <a:p>
            <a:pPr algn="ctr"/>
            <a:endParaRPr lang="en-US" sz="3200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Bamini" pitchFamily="2" charset="0"/>
              </a:rPr>
              <a:t>vgpNerNu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cjtpdPNu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Muhjid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ckf;Nf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vy;Nuh`p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fz;Bnu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Muhjid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ckf;Nf</a:t>
            </a:r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Bamini" pitchFamily="2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Ebenezarae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udhavineerae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Aaradhanai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umakkae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Elrohi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kandeerae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Aaradhanai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umakkae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/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  <a:cs typeface="Calibri" panose="020F0502020204030204" pitchFamily="34" charset="0"/>
              </a:rPr>
              <a:t>Jjpf;fpd;w</a:t>
            </a:r>
            <a:r>
              <a:rPr lang="en-US" sz="3200" b="1" dirty="0">
                <a:latin typeface="Bamini" pitchFamily="2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Bamini" pitchFamily="2" charset="0"/>
                <a:cs typeface="Calibri" panose="020F0502020204030204" pitchFamily="34" charset="0"/>
              </a:rPr>
              <a:t>NghJ</a:t>
            </a:r>
            <a:r>
              <a:rPr lang="en-US" sz="3200" b="1" dirty="0">
                <a:latin typeface="Bamini" pitchFamily="2" charset="0"/>
                <a:cs typeface="Calibri" panose="020F0502020204030204" pitchFamily="34" charset="0"/>
              </a:rPr>
              <a:t> ,</a:t>
            </a:r>
            <a:r>
              <a:rPr lang="en-US" sz="3200" b="1" dirty="0" err="1">
                <a:latin typeface="Bamini" pitchFamily="2" charset="0"/>
                <a:cs typeface="Calibri" panose="020F0502020204030204" pitchFamily="34" charset="0"/>
              </a:rPr>
              <a:t>we;fpLtPNu</a:t>
            </a:r>
            <a:br>
              <a:rPr lang="en-US" sz="3200" b="1" dirty="0">
                <a:latin typeface="Bamini" pitchFamily="2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Bamini" pitchFamily="2" charset="0"/>
                <a:cs typeface="Calibri" panose="020F0502020204030204" pitchFamily="34" charset="0"/>
              </a:rPr>
              <a:t>Jjpfspd</a:t>
            </a:r>
            <a:r>
              <a:rPr lang="en-US" sz="3200" b="1" dirty="0">
                <a:latin typeface="Bamini" pitchFamily="2" charset="0"/>
                <a:cs typeface="Calibri" panose="020F0502020204030204" pitchFamily="34" charset="0"/>
              </a:rPr>
              <a:t>; </a:t>
            </a:r>
            <a:r>
              <a:rPr lang="en-US" sz="3200" b="1" dirty="0" err="1">
                <a:latin typeface="Bamini" pitchFamily="2" charset="0"/>
                <a:cs typeface="Calibri" panose="020F0502020204030204" pitchFamily="34" charset="0"/>
              </a:rPr>
              <a:t>eLNt</a:t>
            </a:r>
            <a:r>
              <a:rPr lang="en-US" sz="3200" b="1" dirty="0">
                <a:latin typeface="Bamini" pitchFamily="2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Bamini" pitchFamily="2" charset="0"/>
                <a:cs typeface="Calibri" panose="020F0502020204030204" pitchFamily="34" charset="0"/>
              </a:rPr>
              <a:t>thrk</a:t>
            </a:r>
            <a:r>
              <a:rPr lang="en-US" sz="3200" b="1" dirty="0">
                <a:latin typeface="Bamini" pitchFamily="2" charset="0"/>
                <a:cs typeface="Calibri" panose="020F0502020204030204" pitchFamily="34" charset="0"/>
              </a:rPr>
              <a:t>; </a:t>
            </a:r>
            <a:r>
              <a:rPr lang="en-US" sz="3200" b="1" dirty="0" err="1">
                <a:latin typeface="Bamini" pitchFamily="2" charset="0"/>
                <a:cs typeface="Calibri" panose="020F0502020204030204" pitchFamily="34" charset="0"/>
              </a:rPr>
              <a:t>nra;tPNu</a:t>
            </a:r>
            <a:r>
              <a:rPr lang="en-US" sz="3200" b="1" dirty="0">
                <a:latin typeface="Bamini" pitchFamily="2" charset="0"/>
                <a:cs typeface="Calibri" panose="020F0502020204030204" pitchFamily="34" charset="0"/>
              </a:rPr>
              <a:t> (2)</a:t>
            </a:r>
            <a:br>
              <a:rPr lang="en-US" sz="3200" b="1" dirty="0">
                <a:latin typeface="Bamini" pitchFamily="2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Bamini" pitchFamily="2" charset="0"/>
                <a:cs typeface="Calibri" panose="020F0502020204030204" pitchFamily="34" charset="0"/>
              </a:rPr>
              <a:t>Muhjid</a:t>
            </a:r>
            <a:r>
              <a:rPr lang="en-US" sz="3200" b="1" dirty="0">
                <a:latin typeface="Bamini" pitchFamily="2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Bamini" pitchFamily="2" charset="0"/>
                <a:cs typeface="Calibri" panose="020F0502020204030204" pitchFamily="34" charset="0"/>
              </a:rPr>
              <a:t>ckf;Nf</a:t>
            </a:r>
            <a:br>
              <a:rPr lang="en-US" sz="3200" b="1" dirty="0">
                <a:latin typeface="Bamini" pitchFamily="2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Bamini" pitchFamily="2" charset="0"/>
                <a:cs typeface="Calibri" panose="020F0502020204030204" pitchFamily="34" charset="0"/>
              </a:rPr>
              <a:t>thUk</a:t>
            </a:r>
            <a:r>
              <a:rPr lang="en-US" sz="3200" b="1" dirty="0">
                <a:latin typeface="Bamini" pitchFamily="2" charset="0"/>
                <a:cs typeface="Calibri" panose="020F0502020204030204" pitchFamily="34" charset="0"/>
              </a:rPr>
              <a:t>; </a:t>
            </a:r>
            <a:r>
              <a:rPr lang="en-US" sz="3200" b="1" dirty="0" err="1">
                <a:latin typeface="Bamini" pitchFamily="2" charset="0"/>
                <a:cs typeface="Calibri" panose="020F0502020204030204" pitchFamily="34" charset="0"/>
              </a:rPr>
              <a:t>Jha</a:t>
            </a:r>
            <a:r>
              <a:rPr lang="en-US" sz="3200" b="1" dirty="0">
                <a:latin typeface="Bamini" pitchFamily="2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Bamini" pitchFamily="2" charset="0"/>
                <a:cs typeface="Calibri" panose="020F0502020204030204" pitchFamily="34" charset="0"/>
              </a:rPr>
              <a:t>MtpNa</a:t>
            </a:r>
            <a:r>
              <a:rPr lang="en-US" sz="3200" b="1" dirty="0">
                <a:latin typeface="Bamini" pitchFamily="2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Bamini" pitchFamily="2" charset="0"/>
                <a:cs typeface="Calibri" panose="020F0502020204030204" pitchFamily="34" charset="0"/>
              </a:rPr>
              <a:t>Jjpfis</a:t>
            </a:r>
            <a:r>
              <a:rPr lang="en-US" sz="3200" b="1" dirty="0">
                <a:latin typeface="Bamini" pitchFamily="2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Bamini" pitchFamily="2" charset="0"/>
                <a:cs typeface="Calibri" panose="020F0502020204030204" pitchFamily="34" charset="0"/>
              </a:rPr>
              <a:t>Vw;wpLNk</a:t>
            </a:r>
            <a:r>
              <a:rPr lang="en-US" sz="3200" b="1" dirty="0">
                <a:latin typeface="Bamini" pitchFamily="2" charset="0"/>
                <a:cs typeface="Calibri" panose="020F0502020204030204" pitchFamily="34" charset="0"/>
              </a:rPr>
              <a:t> (2)</a:t>
            </a:r>
            <a:br>
              <a:rPr lang="en-US" sz="3200" b="1" dirty="0">
                <a:latin typeface="Bamini" pitchFamily="2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Bamini" pitchFamily="2" charset="0"/>
                <a:cs typeface="Calibri" panose="020F0502020204030204" pitchFamily="34" charset="0"/>
              </a:rPr>
              <a:t>Muhjid</a:t>
            </a:r>
            <a:r>
              <a:rPr lang="en-US" sz="3200" b="1" dirty="0">
                <a:latin typeface="Bamini" pitchFamily="2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Bamini" pitchFamily="2" charset="0"/>
                <a:cs typeface="Calibri" panose="020F0502020204030204" pitchFamily="34" charset="0"/>
              </a:rPr>
              <a:t>ckf;Nf</a:t>
            </a:r>
            <a:r>
              <a:rPr lang="en-US" sz="3200" b="1" dirty="0">
                <a:latin typeface="Bamini" pitchFamily="2" charset="0"/>
                <a:cs typeface="Calibri" panose="020F0502020204030204" pitchFamily="34" charset="0"/>
              </a:rPr>
              <a:t> (3)</a:t>
            </a:r>
          </a:p>
          <a:p>
            <a:pPr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Thuthikkindra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podhu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irangiduveerae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Thuthigalin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naduvae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vaasam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seiveerae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Aaradhanai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umakkae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Vaarum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thooya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aaviyae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thuthigalai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yaetridumae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Aaradhanai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umakkae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(3)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/>
          </a:p>
          <a:p>
            <a:pPr algn="ctr">
              <a:buNone/>
            </a:pPr>
            <a:endParaRPr lang="en-US" sz="3200" b="1" dirty="0"/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naNfhth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aPNu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vy;yhk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ghHj;Jf;nfhs;tPH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Muhjid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ckf;Nf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naNfhth</a:t>
            </a:r>
            <a:r>
              <a:rPr lang="en-US" sz="3200" b="1" dirty="0">
                <a:latin typeface="Bamini" pitchFamily="2" charset="0"/>
              </a:rPr>
              <a:t> uh/</a:t>
            </a:r>
            <a:r>
              <a:rPr lang="en-US" sz="3200" b="1" dirty="0" err="1">
                <a:latin typeface="Bamini" pitchFamily="2" charset="0"/>
              </a:rPr>
              <a:t>gh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je;jPNu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Muhjid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ckf;Nf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			- </a:t>
            </a:r>
            <a:r>
              <a:rPr lang="en-US" sz="3200" b="1" dirty="0" err="1">
                <a:latin typeface="Bamini" pitchFamily="2" charset="0"/>
              </a:rPr>
              <a:t>Jjpf;fpd;w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NghJ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wq;fpLtPNu</a:t>
            </a:r>
            <a:endParaRPr lang="en-US" sz="3200" b="1" dirty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Yegova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yeerae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ellam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paarthukoveer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Aaradhanai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umakkae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Yegova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rapah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sugam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thandeerae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Aaradhanai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umakkae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				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Thuthikindra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podhu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79898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</dc:creator>
  <cp:lastModifiedBy>Sasi Kala</cp:lastModifiedBy>
  <cp:revision>1</cp:revision>
  <dcterms:modified xsi:type="dcterms:W3CDTF">2021-10-12T17:17:17Z</dcterms:modified>
</cp:coreProperties>
</file>