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எலியாவின் தேவன் நம்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வல்லமையின் தேவன் நம்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தாசர்களின் ஜெபம் கேட்பார்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வல்லபெரும் காரியம் செய்திடுவார்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Eliyavin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Dasargalin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ketpar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Vallaperum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seithiduvar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கர்த்தரே தேவன் கர்த்தரே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என்றே ஆர்ப்பரிப்போம்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aarparipom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வேண்டிடும் பக்தர்களின் ஜெபம் கேட்டே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பனிமலை நிறுத்தினார் வல்ல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பஞ்ச காலத்தில் விதவை வீட்டில்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பாத்திரங்களை அவர் ஆசீர்வதித்தார்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bakthargalin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Panimalai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niruthinaar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Pancha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vithavai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Pathirangalai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asirvathithaar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சத்துரு முன்னிலையில் தேவ மனிதன்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வீரமுடன் முழங்கினான் தேவ மனிதன்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அக்கினியால் பதிலளிக்கும்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தேவனே தேவன் என்றார் தேவ மனிதன்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munnilaiyil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Veeramudan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mulanginan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Akiniyal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bathilalikum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3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 ஜனம் கூட்டிச் சேர்த்தே தேவ மனிதன்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பலிபீடம் செப்பனிட்டு பலியுமீந்தார்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கேட்டருளும் கேட்டருளும்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என்றே கதறினார் தேவ மனிதன்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Balibeedam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sepanithu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baliyumeenthaar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Ketarulum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ketaralum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katharinaar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2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வானங்களைத் திறந்தே வல்ல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அக்கினியால் பதில் தந்தார் ஜீவ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கர்த்தரே தேவன் கர்த்தரே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என்றே பணிந்தார் தேவ ஜனங்கள்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Vaganangalai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Akiniyal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paninthaar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jenangal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541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796</TotalTime>
  <Words>196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746</cp:revision>
  <dcterms:created xsi:type="dcterms:W3CDTF">2023-03-13T17:37:04Z</dcterms:created>
  <dcterms:modified xsi:type="dcterms:W3CDTF">2023-12-02T14:02:09Z</dcterms:modified>
</cp:coreProperties>
</file>