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எலியாவின்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இரங்கிடும் நேரமே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அசைவாடும் அனலாக்கும்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அக்கினி ஜுவாலயே..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Asaivaadum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juvalaiaye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ஒருவன் மாத்திரம் மீந்திருக்க-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பாகாலின் படைகளை எதிர்திடுவேன்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ஜெபிக்க ஜெபிக்க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தலை அசைப்பார்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நெருப்பாய் இறங்கிடுவார்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தெய்வம்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meenthiruka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Nerupaai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5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ஆவியே..ஆவியே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அசைவாடும் அனலாக்கும்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அக்கினி ஜுவாலயே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Asaivaadum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juvalaiyae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வழி மாறி கீழ் தட்டில் படுத்தாலும்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 தெய்வம் நம்மை பின்தொடர்வார்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கடலின் அலை நோக்கி குதித்தாலும்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மீனை கொண்டு மீட்பார்-என் ஜீவனை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Vali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pinthodarvaar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kuthithaalum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கேரீத் ஆற்றுநீர் வற்றி போனாலும்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வற்றாத ஜீவநதி நமக்கு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பின்னிட்டு பாராமல் முன் நடப்பேன்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அழைத்தவர் கரம் நடத்தும்-நம்மை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Kaerith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aatruneer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803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</TotalTime>
  <Words>185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Baamini</vt:lpstr>
      <vt:lpstr>Century Gothic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124</cp:revision>
  <dcterms:created xsi:type="dcterms:W3CDTF">2014-06-22T17:29:18Z</dcterms:created>
  <dcterms:modified xsi:type="dcterms:W3CDTF">2023-03-20T16:16:30Z</dcterms:modified>
</cp:coreProperties>
</file>