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எல்லாவற்றிலும் எல்லாமுமாக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இருந்தவரே இருப்பவரே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எல்லாவற்றையும் எல்லாவற்றாலும்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நிறைத்தவரே நிறைபவரே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Ellaavatrilum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Ellaamumaaga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Irundhavarae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Ellaavatraiyum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Ellaavattraalum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Niraithavarae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ஸ்தோத்திரமே ஸ்தோத்திரமே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மறவாமல் செலுத்துகிறேன்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 பிழைத்தேன், உதவி பெற்றேன்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 உள்ளவரை துதிப்பேன்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Seluthugiraen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Pizhaithaen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தகப்பனாக இதுவரையும்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தோளின் மீதே சுமந்து வந்தீர்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தந்தையே உம் தயவால்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தாண்டினேன் வனாந்திரத்தை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Idhuvaraiyum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Thozhin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Dhayavaal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Thaandinaen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Vanaandhirathai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அரண்டவேளை அன்னையைப்போல்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இறுக்கமாக அணைத்துக்கொண்டீர்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இருளெல்லாம் விலக்கினீரே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அழுகையை நிறுத்தினீரே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Arandavelai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Annaiyaipol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Irukkamaaga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Anaithukondeer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Azhugaiyai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Niruthineerae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6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தனிமையிலே நண்பனைப்போல்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நெடுந்தூரமும் உடன் நடந்தீர்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அனாதையாய் அலைந்ததில்லை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அன்பர் நீர் அருகினிலே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Nedunthuramum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Anaadhaiyai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Alaindhadhillai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Aruginilae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441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குயவனாக வனைந்திட்டீரே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களிமண்ணையே கிருபையாலே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 கண்டு அழிக்கவில்லை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கரத்தினில் வைத்துள்ளீரே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Kuyavanaaga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Vanaindhitirae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Kalimannayae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Azhikavillai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Vaithulleerae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135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724</TotalTime>
  <Words>169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689</cp:revision>
  <dcterms:created xsi:type="dcterms:W3CDTF">2023-03-13T17:37:04Z</dcterms:created>
  <dcterms:modified xsi:type="dcterms:W3CDTF">2024-10-23T16:45:33Z</dcterms:modified>
</cp:coreProperties>
</file>