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23-11-2023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ராஜனே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413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தாகம்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தண்ணீர்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ராஜனே –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314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பசியும்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உணவும்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ராஜனே –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Vunavum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085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உதவி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ஒத்தாசை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ராஜனே –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Othaasai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9181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எதிர்காலம்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எதிர்பார்ப்பு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உம்மைத்தான் நான் போற்றுவேன்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ராஜனே –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Ethirkalam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Ethirpaarpu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4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அர்ப்பணிப்பேன் என்னை இன்றே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அன்பரின் சேவைக்கென்றே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ஆவி ஊற்றுமே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 ஊற்றுமே - அப்பா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அக்கினி ஊற்றுமே –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Arpanipaen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saevaikendrae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Appa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722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நிரப்பிடுமே என்னை இன்றே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உம் ஆவியாலே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ஆவி ஊற்றுமே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இன்று ஊற்றுமே - அப்பா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அக்கினி ஊற்றுமே – எல்லாம்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Appa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akkini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61642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806</TotalTime>
  <Words>286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765</cp:revision>
  <dcterms:created xsi:type="dcterms:W3CDTF">2023-03-13T17:37:04Z</dcterms:created>
  <dcterms:modified xsi:type="dcterms:W3CDTF">2023-11-23T17:09:15Z</dcterms:modified>
</cp:coreProperties>
</file>