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எல்லாம் இயேசுவே எனக்கெல்லா மேசுவே</a:t>
            </a:r>
            <a:br>
              <a:rPr lang="ta-IN" sz="2800" dirty="0"/>
            </a:br>
            <a:r>
              <a:rPr lang="ta-IN" sz="2800" b="1" dirty="0"/>
              <a:t>தொல்லைமிகு மிவ்வுலகில் தோழர் யேசுவே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Ellaam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enakkellaa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Thollaimiku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mivvulakil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tholar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yaesuvae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marL="514350" indent="-514350" algn="ctr">
              <a:buAutoNum type="arabicPeriod"/>
            </a:pPr>
            <a:r>
              <a:rPr lang="ta-IN" sz="2800" b="1" dirty="0"/>
              <a:t>ஆயனும் சகாயனும் நேயனும் உபாயனும்</a:t>
            </a:r>
            <a:br>
              <a:rPr lang="ta-IN" sz="2800" dirty="0"/>
            </a:br>
            <a:r>
              <a:rPr lang="ta-IN" sz="2800" b="1" dirty="0"/>
              <a:t>நாயனும் எனக்கன்பான ஞானமண வாளனும் — எல்லாம்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Aayanum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sakaayanum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naeyanum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upaayanum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Naayanum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enakkanpaana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njaanamana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vaalanum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— Ellaam</a:t>
            </a: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2. தந்தை தாய் இனம்ஜனம் பந்துளோர் சிநேகிதர்</a:t>
            </a:r>
            <a:br>
              <a:rPr lang="ta-IN" sz="2800" dirty="0"/>
            </a:br>
            <a:r>
              <a:rPr lang="ta-IN" sz="2800" b="1" dirty="0"/>
              <a:t>சந்தோட சகலயோக சம்பூரண பாக்யமும் — எல்லாம்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Thanthai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thaay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inamjanam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panthulor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sinaekithar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Santhoda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sakalayoka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sampoorana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paakyamum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— Ellaam</a:t>
            </a: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3. கவலையில் ஆறுதலும் கங்குலிலென் ஜோதியும்</a:t>
            </a:r>
            <a:br>
              <a:rPr lang="ta-IN" sz="2800" dirty="0"/>
            </a:br>
            <a:r>
              <a:rPr lang="ta-IN" sz="2800" b="1" dirty="0"/>
              <a:t>கஷ்டநோய்ப் படுக்கையிலே கைகண்ட அவிழ்தமும் — எல்லாம்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Kavalaiyil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aaruthalum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kangulilen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jothiyum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KashdaNnoyp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padukkaiyilae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kaikannda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avilthamum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— Ellaam</a:t>
            </a:r>
          </a:p>
        </p:txBody>
      </p:sp>
    </p:spTree>
    <p:extLst>
      <p:ext uri="{BB962C8B-B14F-4D97-AF65-F5344CB8AC3E}">
        <p14:creationId xmlns:p14="http://schemas.microsoft.com/office/powerpoint/2010/main" val="222918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4. போதகப் பிதாவுமென் போக்கினில் வரத்தினில்</a:t>
            </a:r>
            <a:br>
              <a:rPr lang="ta-IN" sz="2800" dirty="0"/>
            </a:br>
            <a:r>
              <a:rPr lang="ta-IN" sz="2800" b="1" dirty="0"/>
              <a:t>ஆதரவு செய்திடுங் கூட்டாளிமென் தோழனும் — எல்லாம்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Pothakap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pithaavumen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pokkinil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varaththinil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Aatharavu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seythidung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koottalimen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tholanum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— Ellaam</a:t>
            </a:r>
            <a:br>
              <a:rPr lang="ta-IN" sz="2800" dirty="0"/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6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5. அணியும் ஆபரணமும் ஆஸ்தியும் – சம்பாத்யமும்</a:t>
            </a:r>
            <a:br>
              <a:rPr lang="ta-IN" sz="2800" dirty="0"/>
            </a:br>
            <a:r>
              <a:rPr lang="ta-IN" sz="2800" b="1" dirty="0"/>
              <a:t>பிணையாளியும் மீட்பருமென் பிரிய மத்தியஸ்தனும் — எல்லாம்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Anniyum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aaparanamum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aasthiyum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sampaathyamum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Pinnaiyaaliyum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meetparumen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piriya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maththiyasthanum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— Ellaam</a:t>
            </a:r>
          </a:p>
        </p:txBody>
      </p:sp>
    </p:spTree>
    <p:extLst>
      <p:ext uri="{BB962C8B-B14F-4D97-AF65-F5344CB8AC3E}">
        <p14:creationId xmlns:p14="http://schemas.microsoft.com/office/powerpoint/2010/main" val="379972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6. ஆன ஜீவ அப்பமும் ஆவலுமென் காவலும்</a:t>
            </a:r>
            <a:br>
              <a:rPr lang="ta-IN" sz="2800" dirty="0"/>
            </a:br>
            <a:r>
              <a:rPr lang="ta-IN" sz="2800" b="1" dirty="0"/>
              <a:t>ஞானகீதமும் சதுரும் நாட்டமும் கொண்டாட்டமும் — எல்லாம்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6. Aana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jeeva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appamum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aavalumen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kaavalum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Njaanageethamum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sathurum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naattamum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konndaattamum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— Ellaam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642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811</TotalTime>
  <Words>179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782</cp:revision>
  <dcterms:created xsi:type="dcterms:W3CDTF">2023-03-13T17:37:04Z</dcterms:created>
  <dcterms:modified xsi:type="dcterms:W3CDTF">2025-06-06T05:19:45Z</dcterms:modified>
</cp:coreProperties>
</file>