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4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400" b="1" dirty="0">
              <a:latin typeface="Times New Roman" panose="02020603050405020304" pitchFamily="18" charset="0"/>
            </a:endParaRPr>
          </a:p>
          <a:p>
            <a:pPr algn="ctr"/>
            <a:endParaRPr lang="en-IN" sz="24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400" b="1" i="0" dirty="0">
                <a:effectLst/>
                <a:latin typeface="Times New Roman" panose="02020603050405020304" pitchFamily="18" charset="0"/>
              </a:rPr>
              <a:t>எல்ஷடாய் -2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எல்ஷடாய் நீர் சகலமும் செய்ய வல்லவர்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நீர் செய்ய நினைத்தது ஒன்றும் தடைபடாது -2</a:t>
            </a:r>
            <a:endParaRPr lang="en-IN" sz="24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4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El-Shadai - 2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El-Shadai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sagalamum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seiya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seiya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ninaithathu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thadaipadathu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ta-IN" sz="2400" b="1" i="0" dirty="0">
                <a:effectLst/>
                <a:latin typeface="Times New Roman" panose="02020603050405020304" pitchFamily="18" charset="0"/>
              </a:rPr>
              <a:t>செய்வது எல்லாம் வாய்குமே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அவரின் </a:t>
            </a:r>
            <a:r>
              <a:rPr lang="ta-IN" sz="2400" b="1" i="0">
                <a:effectLst/>
                <a:latin typeface="Times New Roman" panose="02020603050405020304" pitchFamily="18" charset="0"/>
              </a:rPr>
              <a:t>பெலத்தால் வாய்குமே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குறைவுகள் எல்லாம் நிரம்புமே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தேவனின் நிறைவால் நிரம்புமே -2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கிருபைமேலே கிருபை பெற்ற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கிருபை மனுஷன் நான் -2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நான் அசைக்கப்படுவதில்லை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நான் உடைந்துபோவதில்லை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நான் தோல்வியடைவதில்லை என்றுமே -2</a:t>
            </a:r>
            <a:endParaRPr lang="en-IN" sz="24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Seivathu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vaikumae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Avarin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belathal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vaikumae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Kuraivugal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nirambume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Devanin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niraival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nirambume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Kirubaimelae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petra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manushan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asaikapaduvathillai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udainthupovathillai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tholvi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adaivathillai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4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400" b="1" i="0" dirty="0">
                <a:effectLst/>
                <a:latin typeface="Times New Roman" panose="02020603050405020304" pitchFamily="18" charset="0"/>
              </a:rPr>
              <a:t>2. எனக்காய் வழிகளை திறப்பாரே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முன் சென்று அவர் திறப்பாரே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வெண்கல கதவுகள் உடைப்பாரே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ஈட்டிகளையும் முறிப்பாரே -2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கன்மைலையான கிறிஸ்துவின் மீது கட்டப்படுகிறேன் -2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நான் அசைக்கப்படுவதில்லை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நான் முறிந்துபோவதில்லை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நான் தோல்வியடைவதில்லை என்றுமே -2</a:t>
            </a:r>
            <a:endParaRPr lang="en-IN" sz="24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Enakaai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vazhikalai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thiraparae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sendru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thiraparae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Venkala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kathavugal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udaiparae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Eetigalaiyum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muriparae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Kanmalaiyaana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kiristuvin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meethu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kattapadukiren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asaikapaduvathillai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udainthupovathillai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tholvi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adaivathillai</a:t>
            </a:r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178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636</cp:revision>
  <dcterms:created xsi:type="dcterms:W3CDTF">2023-03-13T17:37:04Z</dcterms:created>
  <dcterms:modified xsi:type="dcterms:W3CDTF">2025-10-13T16:49:56Z</dcterms:modified>
</cp:coreProperties>
</file>