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எல்ஷடாய்-2</a:t>
            </a:r>
            <a:br>
              <a:rPr lang="ta-IN" sz="2800" dirty="0"/>
            </a:br>
            <a:r>
              <a:rPr lang="ta-IN" sz="2800" b="1" dirty="0"/>
              <a:t>எல்ஷடாய் நீர் சகலமும்</a:t>
            </a:r>
            <a:br>
              <a:rPr lang="ta-IN" sz="2800" dirty="0"/>
            </a:br>
            <a:r>
              <a:rPr lang="ta-IN" sz="2800" b="1" dirty="0"/>
              <a:t>செய்ய வல்லவர்</a:t>
            </a:r>
            <a:br>
              <a:rPr lang="ta-IN" sz="2800" dirty="0"/>
            </a:br>
            <a:r>
              <a:rPr lang="ta-IN" sz="2800" b="1" dirty="0"/>
              <a:t>நீர் செய்ய நினைத்தது</a:t>
            </a:r>
            <a:br>
              <a:rPr lang="ta-IN" sz="2800" dirty="0"/>
            </a:br>
            <a:r>
              <a:rPr lang="ta-IN" sz="2800" b="1" dirty="0"/>
              <a:t>ஒன்றும் தடைபடாது -2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/>
              <a:t>El-Shaddai </a:t>
            </a:r>
            <a:r>
              <a:rPr lang="en-IN" sz="2800" b="1" dirty="0" err="1"/>
              <a:t>El-Shaddai</a:t>
            </a:r>
            <a:br>
              <a:rPr lang="en-IN" sz="2800" dirty="0"/>
            </a:br>
            <a:r>
              <a:rPr lang="en-IN" sz="2800" b="1" dirty="0" err="1"/>
              <a:t>El-Shaddai</a:t>
            </a:r>
            <a:r>
              <a:rPr lang="en-IN" sz="2800" b="1" dirty="0"/>
              <a:t> Neer </a:t>
            </a:r>
            <a:r>
              <a:rPr lang="en-IN" sz="2800" b="1" dirty="0" err="1"/>
              <a:t>Sagalamum</a:t>
            </a:r>
            <a:br>
              <a:rPr lang="en-IN" sz="2800" dirty="0"/>
            </a:br>
            <a:r>
              <a:rPr lang="en-IN" sz="2800" b="1" dirty="0"/>
              <a:t>Seiya </a:t>
            </a:r>
            <a:r>
              <a:rPr lang="en-IN" sz="2800" b="1" dirty="0" err="1"/>
              <a:t>Vallavar</a:t>
            </a:r>
            <a:br>
              <a:rPr lang="en-IN" sz="2800" dirty="0"/>
            </a:br>
            <a:r>
              <a:rPr lang="en-IN" sz="2800" b="1" dirty="0"/>
              <a:t>Neer Seiya </a:t>
            </a:r>
            <a:r>
              <a:rPr lang="en-IN" sz="2800" b="1" dirty="0" err="1"/>
              <a:t>Ninaithathu</a:t>
            </a:r>
            <a:br>
              <a:rPr lang="en-IN" sz="2800" dirty="0"/>
            </a:br>
            <a:r>
              <a:rPr lang="en-IN" sz="2800" b="1" dirty="0" err="1"/>
              <a:t>Ondrum</a:t>
            </a:r>
            <a:r>
              <a:rPr lang="en-IN" sz="2800" b="1" dirty="0"/>
              <a:t> </a:t>
            </a:r>
            <a:r>
              <a:rPr lang="en-IN" sz="2800" b="1" dirty="0" err="1"/>
              <a:t>Thadaipadathu</a:t>
            </a:r>
            <a:r>
              <a:rPr lang="en-IN" sz="2800" b="1" dirty="0"/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r>
              <a:rPr lang="ta-IN" sz="2800" b="1" dirty="0"/>
              <a:t>செய்வது எல்லாம் வாய்குமே</a:t>
            </a:r>
            <a:br>
              <a:rPr lang="ta-IN" sz="2800" dirty="0"/>
            </a:br>
            <a:r>
              <a:rPr lang="ta-IN" sz="2800" b="1" dirty="0"/>
              <a:t>அவரின் பெலத்தால் வாய்க்குமே</a:t>
            </a:r>
            <a:br>
              <a:rPr lang="ta-IN" sz="2800" dirty="0"/>
            </a:br>
            <a:r>
              <a:rPr lang="ta-IN" sz="2800" b="1" dirty="0"/>
              <a:t>குறைவுகள் எல்லாம் நிரம்புமே</a:t>
            </a:r>
            <a:br>
              <a:rPr lang="ta-IN" sz="2800" dirty="0"/>
            </a:br>
            <a:r>
              <a:rPr lang="ta-IN" sz="2800" b="1" dirty="0"/>
              <a:t>தேவனின் நிறைவால் நிரம்புமே -2</a:t>
            </a:r>
            <a:br>
              <a:rPr lang="ta-IN" sz="2800" dirty="0"/>
            </a:br>
            <a:r>
              <a:rPr lang="ta-IN" sz="2800" b="1" dirty="0"/>
              <a:t>கிருபைமேலே கிருபை பெற்ற</a:t>
            </a:r>
            <a:br>
              <a:rPr lang="ta-IN" sz="2800" dirty="0"/>
            </a:br>
            <a:r>
              <a:rPr lang="ta-IN" sz="2800" b="1" dirty="0"/>
              <a:t>கிருபை மனுஷன் நான் -2</a:t>
            </a:r>
            <a:br>
              <a:rPr lang="ta-IN" sz="2800" dirty="0"/>
            </a:br>
            <a:r>
              <a:rPr lang="ta-IN" sz="2800" b="1" dirty="0"/>
              <a:t>நான் அசைக்கப்படுவதில்லை</a:t>
            </a:r>
            <a:br>
              <a:rPr lang="ta-IN" sz="2800" dirty="0"/>
            </a:br>
            <a:r>
              <a:rPr lang="ta-IN" sz="2800" b="1" dirty="0"/>
              <a:t>நான் உடைந்துபோவதில்லை</a:t>
            </a:r>
            <a:br>
              <a:rPr lang="ta-IN" sz="2800" dirty="0"/>
            </a:br>
            <a:r>
              <a:rPr lang="ta-IN" sz="2800" b="1" dirty="0"/>
              <a:t>நான் தோல்வியடைவதில்லை என்றுமே-2</a:t>
            </a:r>
            <a:endParaRPr lang="en-IN" sz="2800" b="1" dirty="0"/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Seivathu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Vaikume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Avarin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Belathal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Vaikume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Kuraivugal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Nirambume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Niraival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Nirambume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Kirubaimelae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Petra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Manushan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Asaikapaduvathillai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Udainthupovathillai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2800" b="1" dirty="0"/>
              <a:t>2. எனக்காய் வழிகளை திறப்பாரே</a:t>
            </a:r>
            <a:br>
              <a:rPr lang="ta-IN" sz="2800" dirty="0"/>
            </a:br>
            <a:r>
              <a:rPr lang="ta-IN" sz="2800" b="1" dirty="0"/>
              <a:t>முன் சென்று அவர் திறப்பாரே</a:t>
            </a:r>
            <a:br>
              <a:rPr lang="ta-IN" sz="2800" dirty="0"/>
            </a:br>
            <a:r>
              <a:rPr lang="ta-IN" sz="2800" b="1" dirty="0"/>
              <a:t>வெண்கல கதவுகள் உடைப்பாரே</a:t>
            </a:r>
            <a:br>
              <a:rPr lang="ta-IN" sz="2800" dirty="0"/>
            </a:br>
            <a:r>
              <a:rPr lang="ta-IN" sz="2800" b="1" dirty="0"/>
              <a:t>ஈட்டிகளையும் முறிப்பாரே -2</a:t>
            </a:r>
            <a:br>
              <a:rPr lang="ta-IN" sz="2800" dirty="0"/>
            </a:br>
            <a:r>
              <a:rPr lang="ta-IN" sz="2800" b="1" dirty="0"/>
              <a:t>கன்மைலையான கிறிஸ்துவின்</a:t>
            </a:r>
            <a:br>
              <a:rPr lang="ta-IN" sz="2800" dirty="0"/>
            </a:br>
            <a:r>
              <a:rPr lang="ta-IN" sz="2800" b="1" dirty="0"/>
              <a:t>மீது கட்டப்படுகிறேன்-2</a:t>
            </a:r>
            <a:br>
              <a:rPr lang="ta-IN" sz="2800" dirty="0"/>
            </a:br>
            <a:r>
              <a:rPr lang="ta-IN" sz="2800" b="1" dirty="0"/>
              <a:t>நான் அசைக்கப்படுவதில்லை</a:t>
            </a:r>
            <a:br>
              <a:rPr lang="ta-IN" sz="2800" dirty="0"/>
            </a:br>
            <a:r>
              <a:rPr lang="ta-IN" sz="2800" b="1" dirty="0"/>
              <a:t>நான் முறிந்துபோவதில்லை</a:t>
            </a:r>
            <a:br>
              <a:rPr lang="ta-IN" sz="2800" dirty="0"/>
            </a:br>
            <a:r>
              <a:rPr lang="ta-IN" sz="2800" b="1" dirty="0"/>
              <a:t>நான் தோல்வியடைவதில்லை என்றுமே-2</a:t>
            </a:r>
            <a:endParaRPr lang="en-IN" sz="2800" b="1" dirty="0"/>
          </a:p>
          <a:p>
            <a:pPr algn="ctr"/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Vazhikalai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Thirapare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Sendru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Thirapare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Venkala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Kathavugal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Udaipare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Eetigalaiyum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Muripare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Kanmailaiyaana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Kiristhuvin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Meethu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Kattapadukiren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Asaikapaduvathillai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Murinthupovathillai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738</TotalTime>
  <Words>178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720</cp:revision>
  <dcterms:created xsi:type="dcterms:W3CDTF">2023-03-13T17:37:04Z</dcterms:created>
  <dcterms:modified xsi:type="dcterms:W3CDTF">2025-10-09T01:29:42Z</dcterms:modified>
</cp:coreProperties>
</file>