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Thou, O Lord, art high above all the earth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 art exalted far above all gods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Thou, O Lord, art high above all the earth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 art exalted far above all gods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exalt Thee, I exalt Thee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exalt Thee, O Lord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exalt Thee, I exalt Thee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exalt Thee, O Lord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exalt Thee, We exalt Thee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exalt Thee, O Lord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exalt Thee, We exalt Thee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exalt Thee, O Lord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5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all we have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with all we are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come so far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lift Your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 Your name on high, Jesus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Cause it's all about You, oh Jesus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it's all about You - oh yeah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this love, this song, this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what we bring to You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404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724</TotalTime>
  <Words>166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745</cp:revision>
  <dcterms:created xsi:type="dcterms:W3CDTF">2023-03-13T17:37:04Z</dcterms:created>
  <dcterms:modified xsi:type="dcterms:W3CDTF">2024-06-08T13:32:25Z</dcterms:modified>
</cp:coreProperties>
</file>