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love You,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Your mercy never fails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my days, I've been held in Your hands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moment that I wake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Until I lay my head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I will sing of the goodness of God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all my life You have been faithful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all my life You have been so, so good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every breath that I am able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I will sing of the goodness of God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love Your voice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have led me through the fire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darkest night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close like no other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known You as a Father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known You as a Friend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 have lived in the goodness of God (yeah) - And all my life</a:t>
            </a:r>
            <a:endParaRPr lang="en-IN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5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goodness is running after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running after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goodness is running after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running after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my life laid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surrendered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give You everything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goodness is running after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running after me (oh-oh) (2) - And all my life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4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my life You have been faithful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all my life You have been so, so good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every breath that I am able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sing of the goodness of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sing of the goodness of God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041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728</TotalTime>
  <Words>246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753</cp:revision>
  <dcterms:created xsi:type="dcterms:W3CDTF">2023-03-13T17:37:04Z</dcterms:created>
  <dcterms:modified xsi:type="dcterms:W3CDTF">2024-06-08T13:39:19Z</dcterms:modified>
</cp:coreProperties>
</file>