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was blinded, you gave me eyes to see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was going under, you reached out to 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No, there's nothing you won't do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pick me up and pull me through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hour, eight days a week, yeah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 love is like a fountain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It'll never run dry, it'll never run dry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 love is moving mountains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day of my life, every day of my life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I get a witness?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Oh, oh, oh, oh, hallelujah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Oh, oh, oh, oh, hallelujah</a:t>
            </a:r>
            <a:endParaRPr lang="en-IN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95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want glory, but can't measure up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try money, but don't get enough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fill our sky with fainted lights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Try'n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guide us through the night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 you're the one thing, that'll carry us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962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Because your love is like a fountain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It'll never run dry, it'll never run dry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 love is moving mountains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 day of my life, every day of my life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I get a witness?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Oh, oh, oh, oh, hallelujah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Oh, oh, oh, oh, hallelujah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Hallelujah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09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 much love, so much grace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C'mon now (can I get a witness?)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Somebody in this place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C'mon now (can I get a witness?)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 much love, so much grace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C'mon now (can I get a witness?)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Somebody in this place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C'mon now (can I get a witness?)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Ooh, ooh, ooh yeah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Your love is like a fountain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301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get a witness?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Ooh, can I get a witness?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I get a witness?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Ooh, can I get a witness?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Eh, can I get a witness?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Oh, yeah, can I get a witness?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Oh, oh, oh, oh, can I get a witness?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Oh, oh, oh, oh, can I get a witness?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907202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733</TotalTime>
  <Words>377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811</cp:revision>
  <dcterms:created xsi:type="dcterms:W3CDTF">2023-03-13T17:37:04Z</dcterms:created>
  <dcterms:modified xsi:type="dcterms:W3CDTF">2024-06-08T14:34:33Z</dcterms:modified>
</cp:coreProperties>
</file>