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know he rescued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blood has covered my sin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</a:t>
            </a:r>
            <a:endParaRPr lang="en-IN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shame He's taken away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pain is healed in his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raise a banner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'Cause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Lord has conquered the grave</a:t>
            </a:r>
            <a:endParaRPr lang="en-IN" sz="3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5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Redeemer Lives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Redeemer Lives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Redeemer Lives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Redeemer Lives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4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know He's rescued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blood has covered my sin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</a:t>
            </a:r>
            <a:endParaRPr lang="en-IN" sz="4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1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shame He's taken away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pain is healed in His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2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raise a banner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'Cause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Lord has conquered the grave</a:t>
            </a:r>
            <a:endParaRPr lang="en-IN" sz="4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3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Lift my burdens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rise with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dancing on this mountain top to see your kingdom come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5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Redeemer Lives (4)</a:t>
            </a:r>
            <a:endParaRPr lang="en-IN" sz="59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790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729</TotalTime>
  <Words>142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772</cp:revision>
  <dcterms:created xsi:type="dcterms:W3CDTF">2023-03-13T17:37:04Z</dcterms:created>
  <dcterms:modified xsi:type="dcterms:W3CDTF">2024-06-08T14:05:01Z</dcterms:modified>
</cp:coreProperties>
</file>