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B770C-F9F9-4915-ABD4-1F2CEE5D6912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85CB-2ABC-402C-B196-BED20904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know he rescued 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His blood has covered my sin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believe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believe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9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shame He's taken away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pain is healed in his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believe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believe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raise a banner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'Cause my Lord has conquered the grave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know he rescued 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His blood has covered my sin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believe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believe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0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shame He's taken away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pain is healed in his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believe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believe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8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raise a banner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'Cause my Lord has conquered the grave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1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Redeemer Lives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7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Lift my burdens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I'll rise with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I'm dancing on this mountain top to see your kingdom come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958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</TotalTime>
  <Words>43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38</cp:revision>
  <dcterms:created xsi:type="dcterms:W3CDTF">2014-06-03T15:40:16Z</dcterms:created>
  <dcterms:modified xsi:type="dcterms:W3CDTF">2021-09-03T23:26:48Z</dcterms:modified>
</cp:coreProperties>
</file>