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celebrate sing unto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sing to Him a new song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praise Him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sing to Him a new song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Hallelujah (4)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Hallelujah</a:t>
            </a:r>
            <a:endParaRPr lang="en-IN" sz="28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மகிழ் கொண்டாடுவேன்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கர்த்தரைக் பாடுவேன்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புதுக்கீதம் பாடி கொண்டாடுவேன்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பாடுவேன் போற்றுவேன்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புதுகீதம் பாடி கொண்டாடுவேன்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(4) அல்லேலூயா அல்லேலூயா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729</TotalTime>
  <Words>63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775</cp:revision>
  <dcterms:created xsi:type="dcterms:W3CDTF">2023-03-13T17:37:04Z</dcterms:created>
  <dcterms:modified xsi:type="dcterms:W3CDTF">2024-06-08T14:07:35Z</dcterms:modified>
</cp:coreProperties>
</file>