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770C-F9F9-4915-ABD4-1F2CEE5D6912}" type="datetimeFigureOut">
              <a:rPr lang="en-US" smtClean="0"/>
              <a:t>7/14/2016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85CB-2ABC-402C-B196-BED20904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C485CB-2ABC-402C-B196-BED2090480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Follow"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go, I'll go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Where you stay, I'll stay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move, I'll move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ways are good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your ways are sure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 alone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Higher than my sight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High above my life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trust in you alone (trust in you alone)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go, I'll go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Where you stay, I'll stay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move, I'll move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you love, I'll love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you serve I'll serve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this life I lose, I will follow you, yeah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you, yeah</a:t>
            </a: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Light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unto the world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Light unto my life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live for you alone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the one I seek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Knowing I will find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I need in you alone, in you alone</a:t>
            </a: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go, I'll go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Where you stay, I'll stay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move, I'll move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you love, I'll love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you serve, I'll serve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this life I lose, I will follow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you, yeah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there's life everlasting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you there's freedom for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you there's joy, unending joy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 will follow</a:t>
            </a:r>
          </a:p>
        </p:txBody>
      </p:sp>
    </p:spTree>
    <p:extLst>
      <p:ext uri="{BB962C8B-B14F-4D97-AF65-F5344CB8AC3E}">
        <p14:creationId xmlns:p14="http://schemas.microsoft.com/office/powerpoint/2010/main" val="32115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go, I'll go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Where you stay, I'll stay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move, I'll move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you love, I'll love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you serve, I'll serve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this life I lose, I will follow</a:t>
            </a:r>
          </a:p>
        </p:txBody>
      </p:sp>
    </p:spTree>
    <p:extLst>
      <p:ext uri="{BB962C8B-B14F-4D97-AF65-F5344CB8AC3E}">
        <p14:creationId xmlns:p14="http://schemas.microsoft.com/office/powerpoint/2010/main" val="410320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go, I'll go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Where you stay, I'll stay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move, I'll move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 you love, I'll love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you serve, I'll serve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this life I lose, I will follow you, yeah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you, yeah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you, yeah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follow you, yeah </a:t>
            </a:r>
          </a:p>
        </p:txBody>
      </p:sp>
    </p:spTree>
    <p:extLst>
      <p:ext uri="{BB962C8B-B14F-4D97-AF65-F5344CB8AC3E}">
        <p14:creationId xmlns:p14="http://schemas.microsoft.com/office/powerpoint/2010/main" val="41091869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44</Words>
  <Application>Microsoft Office PowerPoint</Application>
  <PresentationFormat>On-screen Show (4:3)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33</cp:revision>
  <dcterms:created xsi:type="dcterms:W3CDTF">2014-06-03T15:40:16Z</dcterms:created>
  <dcterms:modified xsi:type="dcterms:W3CDTF">2016-07-14T16:05:59Z</dcterms:modified>
</cp:coreProperties>
</file>