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8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33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02893-0E9B-487F-BE9E-61EC29ECE00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9ADA-A371-4A48-B87B-623C56B5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4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534400" cy="6172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In the name of Jesus, (3)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We have the victory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In the name of Jesus (2)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Demons will have to flee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When we stand in the name of Jesus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Tell me who can stand before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In the name of Jesus,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We have the victory</a:t>
            </a:r>
          </a:p>
          <a:p>
            <a:pPr algn="ctr"/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ehkj;jpy</a:t>
            </a:r>
            <a:r>
              <a:rPr lang="en-US" sz="3200" b="1" dirty="0">
                <a:latin typeface="Bamini" pitchFamily="2" charset="0"/>
              </a:rPr>
              <a:t>; (2)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ekf;Fz;L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ehkj;jpy</a:t>
            </a:r>
            <a:r>
              <a:rPr lang="en-US" sz="3200" b="1" dirty="0">
                <a:latin typeface="Bamini" pitchFamily="2" charset="0"/>
              </a:rPr>
              <a:t>; (2)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Nga;fs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gwe;NjhLk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epw;Fk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ahH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ekf;nfjpNu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epw;ghNu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ehkj;jpdpy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ekf;Fz;L</a:t>
            </a:r>
            <a:endParaRPr lang="en-US" sz="3200" dirty="0">
              <a:latin typeface="Bamini" pitchFamily="2" charset="0"/>
            </a:endParaRP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94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</cp:revision>
  <dcterms:created xsi:type="dcterms:W3CDTF">2014-05-06T15:35:55Z</dcterms:created>
  <dcterms:modified xsi:type="dcterms:W3CDTF">2016-07-14T16:54:01Z</dcterms:modified>
</cp:coreProperties>
</file>