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Christ alone my hope is found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my light, my strength, my song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Cornerstone, this solid ground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Firm through the fiercest drought and storm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heights of love, what depths of peace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fears are stilled, when strivings cease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Comforter, my All in All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in the love of Christ I stand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Christ alone, who took on flesh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Fullness of God in helpless babe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gift of love and righteousness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Scorned by the ones He came to save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‘Til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that cross as Jesus died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wrath of God was satisfied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every sin on Him was laid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in the death of Christ I live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in the ground His body lay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of the world by darkness slain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bursting forth in glorious 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 from the grave He rose again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as He stands in victory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Sin’s curse has lost its grip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 am His and He is mine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Bought with the precious blood of Christ</a:t>
            </a:r>
            <a:endParaRPr lang="en-IN" sz="4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3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guilt of life, no fear in death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power of Christ in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life’s first cry to final breath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commands my destiny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power of hell, no scheme of man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ever pluck me from His hand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‘til He returns or calls me home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in the power of Christ I’ll stand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289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264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790</cp:revision>
  <dcterms:created xsi:type="dcterms:W3CDTF">2023-03-13T17:37:04Z</dcterms:created>
  <dcterms:modified xsi:type="dcterms:W3CDTF">2024-06-08T14:19:46Z</dcterms:modified>
</cp:coreProperties>
</file>