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5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2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68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2320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48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08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18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44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4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1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9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9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4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5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7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3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9C62-0C25-4C79-9F23-DD302369C2C8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00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5532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Christ alone my hope is found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 is my light, my strength, my song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Cornerstone, this solid ground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Firm through the fiercest drought and storm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heights of love, what depths of peace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fears are stilled, when strivings cease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 Comforter, my All in All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 in the love of Christ I stand</a:t>
            </a: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Christ alone, who took on flesh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Fullness of God in helpless babe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This gift of love and righteousness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Scorned by the ones He came to save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‘Til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on that cross as Jesus died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wrath of God was satisfied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For every sin on Him was laid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Here in the death of Christ I live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 the ground His body lay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Light of the world by darkness slain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Then bursting forth in glorious Day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Up from the grave He rose again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as He stands in victory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Sin’s curse has lost its grip on me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For I am His and He is mine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Bought with the precious blood of Christ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87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57786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guilt of life, no fear in death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This is the power of Christ in me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From life’s first cry to final breath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Jesus commands my destiny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No power of hell, no scheme of man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Can ever pluck me from His hand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‘til He returns or calls me home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Here in the power of Christ I’ll stand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88616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59</TotalTime>
  <Words>235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48</cp:revision>
  <dcterms:created xsi:type="dcterms:W3CDTF">2014-06-03T15:40:16Z</dcterms:created>
  <dcterms:modified xsi:type="dcterms:W3CDTF">2016-07-14T16:51:40Z</dcterms:modified>
</cp:coreProperties>
</file>