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the name of Jesus, (3)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have the victory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the name of Jesus (2)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Demons will have to flee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we stand in the name of Jesus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Tell me who can stand before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the name of Jesus,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have the victory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 என்னும் நாமத்தில்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ஜெயம் நமக்குண்டு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 என்னும் நாமத்தில்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பேய்கள் பறந்தோடும்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 நாமத்தில் நிற்கும் போது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யார் நமக்கெதிரே நிற்பாரே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 இயேசு நாமத்தினில்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ஜெயம் நமக்குண்டு</a:t>
            </a:r>
            <a:endParaRPr lang="en-IN" sz="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95675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731</TotalTime>
  <Words>92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793</cp:revision>
  <dcterms:created xsi:type="dcterms:W3CDTF">2023-03-13T17:37:04Z</dcterms:created>
  <dcterms:modified xsi:type="dcterms:W3CDTF">2024-06-08T14:22:02Z</dcterms:modified>
</cp:coreProperties>
</file>