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87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389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6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5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88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8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8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2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3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1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467F-08B7-4478-99AB-3C12EF7166C9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DC7ED-10E6-4386-9CBD-3406EF519A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228600"/>
            <a:ext cx="8458200" cy="62484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Is anything too hard for the Lord?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Is anything too hard for the Lord?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Is anything too hard,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Is anything too hard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Is anything too hard for the Lord?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No, nothing is too hard for the Lord!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No, nothing is too hard for the Lord!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No, nothing is too hard,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No, nothing is too hard,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No, nothing is too hard for the Lord!</a:t>
            </a:r>
          </a:p>
          <a:p>
            <a:pPr algn="ctr"/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njhd;Wz;Nlh</a:t>
            </a:r>
            <a:r>
              <a:rPr lang="en-US" sz="3200" b="1" dirty="0">
                <a:latin typeface="Bamini" pitchFamily="2" charset="0"/>
              </a:rPr>
              <a:t>?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njhd;Wz;Nlh</a:t>
            </a:r>
            <a:r>
              <a:rPr lang="en-US" sz="3200" b="1" dirty="0">
                <a:latin typeface="Bamini" pitchFamily="2" charset="0"/>
              </a:rPr>
              <a:t>?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MfhjJ</a:t>
            </a:r>
            <a:r>
              <a:rPr lang="en-US" sz="3200" b="1" dirty="0">
                <a:latin typeface="+mj-lt"/>
              </a:rPr>
              <a:t>,</a:t>
            </a:r>
            <a:endParaRPr lang="en-US" sz="3200" dirty="0">
              <a:latin typeface="+mj-lt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MfhjJ</a:t>
            </a:r>
            <a:r>
              <a:rPr lang="en-US" sz="3200" b="1" dirty="0"/>
              <a:t>,</a:t>
            </a:r>
            <a:endParaRPr lang="en-US" sz="3200" dirty="0"/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njhd;Wz;Nlh</a:t>
            </a:r>
            <a:r>
              <a:rPr lang="en-US" sz="3200" b="1" dirty="0">
                <a:latin typeface="Bamini" pitchFamily="2" charset="0"/>
              </a:rPr>
              <a:t>?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Mfhjnjhd;wpy;iy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Mfhjnjhd;wpy;iy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MfhjJ</a:t>
            </a:r>
            <a:r>
              <a:rPr lang="en-US" sz="3200" b="1" dirty="0">
                <a:latin typeface="Bamini" pitchFamily="2" charset="0"/>
              </a:rPr>
              <a:t> (2)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Mfhjnjhd;wpy;iy</a:t>
            </a:r>
            <a:endParaRPr lang="en-US" sz="3200" dirty="0">
              <a:latin typeface="Bamini" pitchFamily="2" charset="0"/>
            </a:endParaRP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142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</cp:revision>
  <dcterms:created xsi:type="dcterms:W3CDTF">2014-05-06T15:49:59Z</dcterms:created>
  <dcterms:modified xsi:type="dcterms:W3CDTF">2016-07-14T16:54:53Z</dcterms:modified>
</cp:coreProperties>
</file>